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1" r:id="rId4"/>
    <p:sldId id="262" r:id="rId5"/>
    <p:sldId id="264" r:id="rId6"/>
    <p:sldId id="267" r:id="rId7"/>
    <p:sldId id="269" r:id="rId8"/>
    <p:sldId id="271" r:id="rId9"/>
    <p:sldId id="273" r:id="rId10"/>
    <p:sldId id="275" r:id="rId11"/>
    <p:sldId id="277" r:id="rId12"/>
    <p:sldId id="279" r:id="rId13"/>
    <p:sldId id="28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DDC09-6B72-48BE-9171-53D442B22D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DDC09-6B72-48BE-9171-53D442B22DFB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FD2D4-71F1-46FC-9311-C412151D4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10" Type="http://schemas.openxmlformats.org/officeDocument/2006/relationships/image" Target="../media/image40.png"/><Relationship Id="rId4" Type="http://schemas.openxmlformats.org/officeDocument/2006/relationships/image" Target="../media/image34.jpeg"/><Relationship Id="rId9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214422"/>
            <a:ext cx="8029588" cy="1894362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cs typeface="Times New Roman" pitchFamily="18" charset="0"/>
              </a:rPr>
              <a:t>«Безопасность </a:t>
            </a:r>
            <a:br>
              <a:rPr lang="ru-RU" sz="5400" b="1" i="1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cs typeface="Times New Roman" pitchFamily="18" charset="0"/>
              </a:rPr>
              <a:t>дома и на улице»</a:t>
            </a:r>
            <a:endParaRPr lang="ru-RU" sz="5400" b="1" i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4714884"/>
            <a:ext cx="4497110" cy="1752600"/>
          </a:xfrm>
        </p:spPr>
        <p:txBody>
          <a:bodyPr>
            <a:normAutofit/>
          </a:bodyPr>
          <a:lstStyle/>
          <a:p>
            <a:pPr algn="ctr">
              <a:lnSpc>
                <a:spcPct val="114000"/>
              </a:lnSpc>
            </a:pPr>
            <a:r>
              <a:rPr lang="ru-RU" sz="2000" b="1" i="1" dirty="0" smtClean="0">
                <a:solidFill>
                  <a:srgbClr val="002060"/>
                </a:solidFill>
              </a:rPr>
              <a:t>Автор: Орехова Наталья Александровна воспитатель</a:t>
            </a:r>
          </a:p>
          <a:p>
            <a:pPr algn="ctr">
              <a:lnSpc>
                <a:spcPct val="114000"/>
              </a:lnSpc>
            </a:pPr>
            <a:r>
              <a:rPr lang="ru-RU" sz="2000" b="1" i="1" dirty="0" smtClean="0">
                <a:solidFill>
                  <a:srgbClr val="002060"/>
                </a:solidFill>
              </a:rPr>
              <a:t>МКДОУ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д</a:t>
            </a:r>
            <a:r>
              <a:rPr lang="ru-RU" sz="2000" b="1" i="1" dirty="0" smtClean="0">
                <a:solidFill>
                  <a:srgbClr val="002060"/>
                </a:solidFill>
              </a:rPr>
              <a:t>/с №2 «Ласточка»</a:t>
            </a:r>
          </a:p>
          <a:p>
            <a:pPr algn="ctr">
              <a:lnSpc>
                <a:spcPct val="114000"/>
              </a:lnSpc>
            </a:pPr>
            <a:r>
              <a:rPr lang="ru-RU" sz="2000" b="1" i="1" dirty="0" smtClean="0">
                <a:solidFill>
                  <a:srgbClr val="002060"/>
                </a:solidFill>
              </a:rPr>
              <a:t>г. Семилуки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642918"/>
            <a:ext cx="72152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7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Электронно-дидактическая игра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64798" y="3244334"/>
            <a:ext cx="4614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Игра предназначена для детей 5-7 лет</a:t>
            </a:r>
          </a:p>
        </p:txBody>
      </p:sp>
      <p:pic>
        <p:nvPicPr>
          <p:cNvPr id="25604" name="Picture 4" descr="http://ppds20.edumsko.ru/uploads/3000/2014/section/119848/8447_html_m70cfc48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3857628"/>
            <a:ext cx="3929058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215238" cy="72547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«Соберите пожарного»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www.izhstroy.ru/base/userfiles/images/Companies/StopOgon/StopOgon_specodezhda.jpg"/>
          <p:cNvPicPr/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32492" y="2098357"/>
            <a:ext cx="2279015" cy="2661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s53.radikal.ru/i141/0905/2a/4e281723bd89.jpg"/>
          <p:cNvPicPr/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581128"/>
            <a:ext cx="1454908" cy="193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pravka.ua/thumbnail.php?size=700&amp;path=http://spravka.ua/company/pphoto/4d89b5cdbfd23.jpg&amp;fid=29687&amp;md=4a802498ae539a4963f748295035ed6e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4869160"/>
            <a:ext cx="136815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promteks.su/files/project_1116/rubricator/1337717561_1.jpg"/>
          <p:cNvPicPr/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4005064"/>
            <a:ext cx="1018180" cy="2032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rrk-spb.ru/424-614-thickbox/lestnica-pozharnaya-schturmovaya-411.jpg"/>
          <p:cNvPicPr/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628800"/>
            <a:ext cx="922645" cy="24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fireman.cznwww.fireman.cz/published/publicdata/FIREMAN/attachments/SC/products_pictures/Melanie_enl.jpg"/>
          <p:cNvPicPr/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2060848"/>
            <a:ext cx="1086426" cy="1209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.geocaching.com/cache/log/4ade2447-07f6-4fe9-ba1d-3da246599355.jpg"/>
          <p:cNvPicPr/>
          <p:nvPr/>
        </p:nvPicPr>
        <p:blipFill>
          <a:blip r:embed="rId8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3214686"/>
            <a:ext cx="129614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sch79.mskzapad.ru/images/cms/data/portfel.pn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627784" y="5301208"/>
            <a:ext cx="151216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iwest.k12.il.us/schools/gilman/1%20index/images/Picture1.jpg"/>
          <p:cNvPicPr/>
          <p:nvPr/>
        </p:nvPicPr>
        <p:blipFill>
          <a:blip r:embed="rId10" cstate="screen"/>
          <a:stretch>
            <a:fillRect/>
          </a:stretch>
        </p:blipFill>
        <p:spPr bwMode="auto">
          <a:xfrm>
            <a:off x="6929454" y="1576252"/>
            <a:ext cx="1620000" cy="13238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5786478" cy="9397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«Так или не так?»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g0.liveinternet.ru/images/attach/c/5/85/434/85434056_20886094_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484784"/>
            <a:ext cx="277162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://moi-portal.ru/uploads/images/00/00/02/2012/07/06/2900b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29972" y="1484784"/>
            <a:ext cx="2756466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http://pbdd.do.am/_nw/2/114459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4293096"/>
            <a:ext cx="3072341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 descr="C:\Users\Оля\Desktop\v01_08_1200_1706200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4048" y="4365104"/>
            <a:ext cx="2966248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74638"/>
            <a:ext cx="5857916" cy="72547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«Так или не так?»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im4-tub-ru.yandex.net/i?id=558879228-32-72&amp;n=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285860"/>
            <a:ext cx="3700799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6" name="Picture 6" descr="http://dnz24.klasna.com/uploads/editor/266/61399/sitepage_48/02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1285860"/>
            <a:ext cx="3139922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8" name="Picture 8" descr="http://primamedia.ru/files/1600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861048"/>
            <a:ext cx="3534092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9" name="Picture 9" descr="C:\Users\Оля\Desktop\9618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7752" y="4000504"/>
            <a:ext cx="3283868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User\Desktop\дистанция\раскраска\raskraska_A4_upd2 - копия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B33234"/>
              </a:clrFrom>
              <a:clrTo>
                <a:srgbClr val="B3323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3214686"/>
            <a:ext cx="2305138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1" y="274638"/>
            <a:ext cx="7143800" cy="43973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игры :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28662" y="1357298"/>
            <a:ext cx="7143750" cy="1285875"/>
          </a:xfrm>
        </p:spPr>
        <p:txBody>
          <a:bodyPr>
            <a:normAutofit/>
          </a:bodyPr>
          <a:lstStyle/>
          <a:p>
            <a:pPr marL="0" indent="45000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Закреплять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знания детей о правилах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безопасного поведения дома и на улице.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detsad6volkhov.ru/wp-content/uploads/2016/04/%D0%B4%D0%B5%D1%82%D0%B8-%D0%B8%D0%B3%D1%80%D0%B0%D1%8E%D1%8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3571876"/>
            <a:ext cx="2950831" cy="2880000"/>
          </a:xfrm>
          <a:prstGeom prst="rect">
            <a:avLst/>
          </a:prstGeom>
          <a:noFill/>
        </p:spPr>
      </p:pic>
      <p:pic>
        <p:nvPicPr>
          <p:cNvPr id="24580" name="Picture 4" descr="http://babakmarina.ucoz.ru/APl/APLO/ns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4143380"/>
            <a:ext cx="3600000" cy="225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471490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450000" algn="just">
              <a:spcBef>
                <a:spcPts val="0"/>
              </a:spcBef>
              <a:buClr>
                <a:srgbClr val="C00000"/>
              </a:buClr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spcBef>
                <a:spcPts val="0"/>
              </a:spcBef>
              <a:buClr>
                <a:srgbClr val="C00000"/>
              </a:buClr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Передача детям знаний о правилах безопасного дорожного движения в качестве пешехода и пассажира;</a:t>
            </a:r>
          </a:p>
          <a:p>
            <a:pPr marL="0" indent="450000" algn="just">
              <a:spcBef>
                <a:spcPts val="0"/>
              </a:spcBef>
              <a:buClr>
                <a:srgbClr val="C00000"/>
              </a:buClr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осторожного и осмотрительного отношения потенциально опасным для человека и окружающего мира природы, ситуациям;</a:t>
            </a:r>
          </a:p>
          <a:p>
            <a:pPr marL="0" indent="450000" algn="just">
              <a:spcBef>
                <a:spcPts val="0"/>
              </a:spcBef>
              <a:buClr>
                <a:srgbClr val="C00000"/>
              </a:buClr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представлений об опасных для человека и окружающего мира природы ситуациях и способах поведения в них;</a:t>
            </a:r>
          </a:p>
          <a:p>
            <a:pPr marL="0" indent="450000" algn="just">
              <a:spcBef>
                <a:spcPts val="0"/>
              </a:spcBef>
              <a:buClr>
                <a:srgbClr val="C00000"/>
              </a:buClr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Привить детям необходимые навыки безопасного поведения на дорогах в различных дорожно-транспортных ситуациях.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214290"/>
          <a:ext cx="8643998" cy="6221504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622989"/>
                <a:gridCol w="1868973"/>
                <a:gridCol w="3893694"/>
                <a:gridCol w="2258342"/>
              </a:tblGrid>
              <a:tr h="52001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Цель: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Ход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9145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«Что пригодится при пожаре»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Формировать умение детей находить предмет, который может пригодиться при тушении пожара пожарному. Объяснить свой выбор. Развивать логическое мышление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Дети называют предметы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они исчезают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9145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«Огнеопасные предметы»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Формировать умение детей среди опасных предметов находить те, которые очень часто являются  причиной пожара. Развивать логическое мышление. Объяснить, почему выбрали именно эти предметы.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Дети называют опасные предметы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 они исчезают</a:t>
                      </a:r>
                    </a:p>
                    <a:p>
                      <a:pPr algn="l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4287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«Дорожные знаки»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Закреплять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знания  детей о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дорожных знаках.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Зачитать стих о дорожном знаке, кто отгадает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….появляется знак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6573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«Убери из комнаты предметы»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Закреплять знания детей об опасностях в доме, формировать у детей умения предвидеть опасные для жизни ситуации, грозящие их здоровью и здоровью окружающих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Дети называют опасные предметы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 они исчезают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9430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«Собери пожарного»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Закрепить знания о профессии пожарного. </a:t>
                      </a: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: что не пригодится пожарному при тушении пожара?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 щелчку мыши ненужные предметы исчезают</a:t>
                      </a:r>
                    </a:p>
                  </a:txBody>
                  <a:tcPr anchor="ctr"/>
                </a:tc>
              </a:tr>
              <a:tr h="113201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«Так или не так»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Формировать умение детей отличать опасные для жизни ситуации от неопасных; развивать внимание; воспитывать желание соблюдать правила безопасности.</a:t>
                      </a:r>
                    </a:p>
                    <a:p>
                      <a:pPr algn="l"/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 щелчку мыши ненужные предметы исчезают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305800" cy="64294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«Что пригодится при пожаре?»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Юлия\Desktop\Рисунок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1726926"/>
            <a:ext cx="1517650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Юлия\Desktop\Рисунок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822046"/>
            <a:ext cx="1504950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Юлия\Desktop\Рисунок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65950" y="1854200"/>
            <a:ext cx="1517650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Юлия\Desktop\Рисунок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4698123"/>
            <a:ext cx="1500187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Юлия\Desktop\Рисунок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711638"/>
            <a:ext cx="1609725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Юлия\Desktop\Рисунок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2612" y="4686668"/>
            <a:ext cx="1584325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215238" cy="654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Огнеопасные предметы»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pochemu4ka.ru/_ld/17/6646976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268760"/>
            <a:ext cx="2601320" cy="249394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4" name="Рисунок 3" descr="http://pochemu4ka.ru/_ld/17/3473562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832" y="4149080"/>
            <a:ext cx="2637184" cy="2502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ochemu4ka.ru/_ld/17/6181963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84168" y="1196752"/>
            <a:ext cx="2671786" cy="2524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bud-molod.ru/images/articles/a1005zxr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31840" y="1268760"/>
            <a:ext cx="2620370" cy="2511188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7" name="Рисунок 6" descr="http://e-cigaboom.ru/published/publicdata/CIGABASE/attachments/SC/products_pictures/grusha_enl.gif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72200" y="4077072"/>
            <a:ext cx="2178240" cy="2511151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8" name="Рисунок 7" descr="http://img-fotki.yandex.ru/get/7/fot462.cc/0_3b3fe_155fc07_XL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95536" y="4077072"/>
            <a:ext cx="2406374" cy="2576868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143800" cy="8572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«Назови дорожные знаки»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243666125_peshexod-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1560" y="4437112"/>
            <a:ext cx="1531240" cy="1585711"/>
          </a:xfrm>
          <a:prstGeom prst="rect">
            <a:avLst/>
          </a:prstGeom>
        </p:spPr>
      </p:pic>
      <p:pic>
        <p:nvPicPr>
          <p:cNvPr id="4" name="Рисунок 3" descr="1243666279_avtobus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64288" y="1340768"/>
            <a:ext cx="1652584" cy="2415314"/>
          </a:xfrm>
          <a:prstGeom prst="rect">
            <a:avLst/>
          </a:prstGeom>
        </p:spPr>
      </p:pic>
      <p:pic>
        <p:nvPicPr>
          <p:cNvPr id="5" name="Рисунок 4" descr="1243666104_kirpich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092280" y="4725144"/>
            <a:ext cx="1714512" cy="1720549"/>
          </a:xfrm>
          <a:prstGeom prst="rect">
            <a:avLst/>
          </a:prstGeom>
        </p:spPr>
      </p:pic>
      <p:pic>
        <p:nvPicPr>
          <p:cNvPr id="6" name="Рисунок 5" descr="1243666185_zapreshaychie_014_big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71472" y="1500174"/>
            <a:ext cx="1571626" cy="1571626"/>
          </a:xfrm>
          <a:prstGeom prst="rect">
            <a:avLst/>
          </a:prstGeom>
        </p:spPr>
      </p:pic>
      <p:pic>
        <p:nvPicPr>
          <p:cNvPr id="8" name="Picture 3" descr="C:\Users\User\Desktop\дистанция\раскраска\raskraska_A4_upd2 - копия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B33234"/>
              </a:clrFrom>
              <a:clrTo>
                <a:srgbClr val="B3323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2571744"/>
            <a:ext cx="2305138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8572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«Убери из комнаты опасные предметы»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Documents and Settings\Кирилл\Рабочий стол\МАМА\детские презентации\Почемучка\bhgjydxrsd.jpg">
            <a:hlinkClick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  <p:pic>
        <p:nvPicPr>
          <p:cNvPr id="7" name="Рисунок 6" descr="http://www.stihi.ru/pics/2012/11/14/1990.jpg"/>
          <p:cNvPicPr/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5353675"/>
            <a:ext cx="2014467" cy="150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mymoone.files.wordpress.com/2011/07/scissors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19438">
            <a:off x="5004262" y="5616151"/>
            <a:ext cx="2021441" cy="1392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a-din.ru/images/tovar-29b.jpg"/>
          <p:cNvPicPr/>
          <p:nvPr/>
        </p:nvPicPr>
        <p:blipFill>
          <a:blip r:embed="rId5" cstate="screen">
            <a:clrChange>
              <a:clrFrom>
                <a:srgbClr val="DBD6B6"/>
              </a:clrFrom>
              <a:clrTo>
                <a:srgbClr val="DBD6B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212976"/>
            <a:ext cx="144016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vluki.ru/files/2012Aug15/008-188453.jpg"/>
          <p:cNvPicPr/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5247564"/>
            <a:ext cx="2254990" cy="1610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toytoyukraine.com/images/products/tomy/preschool/3861/3861.jpg"/>
          <p:cNvPicPr/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4725144"/>
            <a:ext cx="136815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russianmall.ru/parfume_rus/image/cache/data/aksesuar_toys/toys04-600x665.jpg"/>
          <p:cNvPicPr/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3356992"/>
            <a:ext cx="108012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www.attabebek.com/GGimages/attabebek/CH905.jpg"/>
          <p:cNvPicPr/>
          <p:nvPr/>
        </p:nvPicPr>
        <p:blipFill>
          <a:blip r:embed="rId9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66011" y="4694144"/>
            <a:ext cx="1877989" cy="216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cs11084.userapi.com/u6179517/-14/x_875581ed.jpg"/>
          <p:cNvPicPr/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4581128"/>
            <a:ext cx="108012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Теперь можно спокойно играть!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Documents and Settings\Кирилл\Рабочий стол\МАМА\детские презентации\Почемучка\bhgjydxrs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</p:spPr>
      </p:pic>
      <p:pic>
        <p:nvPicPr>
          <p:cNvPr id="4" name="Рисунок 3" descr="D:\отрисовки\post-280722-1298393962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80" y="3140968"/>
            <a:ext cx="1632329" cy="319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toytoyukraine.com/images/products/tomy/preschool/3861/3861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5229200"/>
            <a:ext cx="136815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russianmall.ru/parfume_rus/image/cache/data/aksesuar_toys/toys04-600x665.jpg"/>
          <p:cNvPicPr/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5273824"/>
            <a:ext cx="108012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attabebek.com/GGimages/attabebek/CH905.jpg"/>
          <p:cNvPicPr/>
          <p:nvPr/>
        </p:nvPicPr>
        <p:blipFill>
          <a:blip r:embed="rId6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4694144"/>
            <a:ext cx="1877989" cy="216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cs11084.userapi.com/u6179517/-14/x_875581ed.jpg"/>
          <p:cNvPicPr/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5517232"/>
            <a:ext cx="1276066" cy="1060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338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«Безопасность  дома и на улице»</vt:lpstr>
      <vt:lpstr>Цель игры :</vt:lpstr>
      <vt:lpstr>Задачи:</vt:lpstr>
      <vt:lpstr>Слайд 4</vt:lpstr>
      <vt:lpstr>«Что пригодится при пожаре?»</vt:lpstr>
      <vt:lpstr>« Огнеопасные предметы»</vt:lpstr>
      <vt:lpstr>«Назови дорожные знаки»</vt:lpstr>
      <vt:lpstr>«Убери из комнаты опасные предметы»</vt:lpstr>
      <vt:lpstr>Теперь можно спокойно играть!</vt:lpstr>
      <vt:lpstr>«Соберите пожарного»</vt:lpstr>
      <vt:lpstr>«Так или не так?»</vt:lpstr>
      <vt:lpstr>«Так или не так?»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«Безопасность дома и на улице»</dc:title>
  <dc:creator>User</dc:creator>
  <cp:lastModifiedBy>User</cp:lastModifiedBy>
  <cp:revision>17</cp:revision>
  <dcterms:created xsi:type="dcterms:W3CDTF">2016-12-25T11:43:53Z</dcterms:created>
  <dcterms:modified xsi:type="dcterms:W3CDTF">2017-10-10T16:53:22Z</dcterms:modified>
</cp:coreProperties>
</file>