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57" r:id="rId6"/>
    <p:sldId id="258" r:id="rId7"/>
    <p:sldId id="273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A4754A9-861A-4640-BA7F-64F09FAB607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B1B693-46E8-406A-A261-1923C98F229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Want To Become a Successful Navigator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Teachers: </a:t>
            </a:r>
            <a:r>
              <a:rPr lang="en-US" dirty="0" err="1" smtClean="0"/>
              <a:t>I.I.Kostina</a:t>
            </a:r>
            <a:endParaRPr lang="en-US" dirty="0" smtClean="0"/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A.V.Maltseva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71129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355768"/>
            <a:ext cx="2592288" cy="252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56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RT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Radio Telephony</a:t>
            </a:r>
          </a:p>
          <a:p>
            <a:r>
              <a:rPr lang="ru-RU" sz="3200" dirty="0" smtClean="0"/>
              <a:t>Радиотелефония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2901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ETD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Estimated Time of Departure</a:t>
            </a:r>
          </a:p>
          <a:p>
            <a:r>
              <a:rPr lang="ru-RU" sz="3200" dirty="0" smtClean="0"/>
              <a:t>Расчётное время отправления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9874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DC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Direct Current</a:t>
            </a:r>
          </a:p>
          <a:p>
            <a:r>
              <a:rPr lang="ru-RU" sz="3200" dirty="0" smtClean="0"/>
              <a:t>Постоянный ток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0930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CPA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Closest Point of Approach </a:t>
            </a:r>
          </a:p>
          <a:p>
            <a:r>
              <a:rPr lang="ru-RU" sz="3200" dirty="0" smtClean="0"/>
              <a:t>Точка кратчайшего сближения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EP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Estimated Position</a:t>
            </a:r>
          </a:p>
          <a:p>
            <a:r>
              <a:rPr lang="ru-RU" sz="3200" dirty="0" smtClean="0"/>
              <a:t>Расчётное местоположение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3956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DF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Direction Finding</a:t>
            </a:r>
          </a:p>
          <a:p>
            <a:r>
              <a:rPr lang="uk-UA" sz="3200" dirty="0" smtClean="0"/>
              <a:t>Пеленгатор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790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uk-UA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VHF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Very High Frequency</a:t>
            </a:r>
          </a:p>
          <a:p>
            <a:r>
              <a:rPr lang="ru-RU" sz="3200" dirty="0" smtClean="0"/>
              <a:t>УКВ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7012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uk-UA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LOP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Line of Position</a:t>
            </a:r>
          </a:p>
          <a:p>
            <a:r>
              <a:rPr lang="ru-RU" sz="3200" dirty="0" smtClean="0"/>
              <a:t>Линия местоположения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4224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uk-UA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IMO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International Maritime Organization</a:t>
            </a:r>
          </a:p>
          <a:p>
            <a:r>
              <a:rPr lang="ru-RU" sz="3200" dirty="0" smtClean="0"/>
              <a:t>ИМО (Международная Морская Организация 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0805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uk-UA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SAR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Search and Rescue</a:t>
            </a:r>
          </a:p>
          <a:p>
            <a:r>
              <a:rPr lang="ru-RU" sz="3200" dirty="0" smtClean="0"/>
              <a:t>Поиск и спасение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6560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Формируемые общие компетенции: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25" y="2708920"/>
            <a:ext cx="731796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6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</a:t>
            </a:r>
            <a:r>
              <a:rPr lang="uk-UA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GMT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Greenwich Mean Time</a:t>
            </a:r>
          </a:p>
          <a:p>
            <a:r>
              <a:rPr lang="ru-RU" sz="3200" dirty="0" smtClean="0"/>
              <a:t>Время, скоординирован-</a:t>
            </a:r>
            <a:r>
              <a:rPr lang="ru-RU" sz="3200" dirty="0" err="1" smtClean="0"/>
              <a:t>ное</a:t>
            </a:r>
            <a:r>
              <a:rPr lang="ru-RU" sz="3200" dirty="0" smtClean="0"/>
              <a:t> по Гринвичу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8470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ПК 1.2. Маневрировать и управлять судном. </a:t>
            </a:r>
          </a:p>
          <a:p>
            <a:r>
              <a:rPr lang="ru-RU" dirty="0"/>
              <a:t>ПК 1.3. Обеспечивать использование и техническую эксплуатацию технических средств судовождения и судовых систем связи.</a:t>
            </a:r>
          </a:p>
          <a:p>
            <a:r>
              <a:rPr lang="ru-RU" dirty="0"/>
              <a:t>ПК 2.1. Организовывать мероприятия по обеспечению транспортной безопасности.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Профессиональные компетенции:</a:t>
            </a:r>
          </a:p>
        </p:txBody>
      </p:sp>
    </p:spTree>
    <p:extLst>
      <p:ext uri="{BB962C8B-B14F-4D97-AF65-F5344CB8AC3E}">
        <p14:creationId xmlns:p14="http://schemas.microsoft.com/office/powerpoint/2010/main" val="22852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К-2 Несение безопасной навигационной вахты.</a:t>
            </a:r>
          </a:p>
          <a:p>
            <a:r>
              <a:rPr lang="ru-RU" dirty="0"/>
              <a:t>К-7 Использование стандартных фраз ИМО для общения на море и использование английского языка  в письменной и устной форме.</a:t>
            </a:r>
          </a:p>
          <a:p>
            <a:r>
              <a:rPr lang="ru-RU" dirty="0"/>
              <a:t>К-9 Маневрирование судна.</a:t>
            </a:r>
          </a:p>
          <a:p>
            <a:r>
              <a:rPr lang="ru-RU" dirty="0"/>
              <a:t>К-13 Поддержание судна в мореходном состоянии.</a:t>
            </a:r>
          </a:p>
          <a:p>
            <a:r>
              <a:rPr lang="ru-RU" dirty="0" smtClean="0"/>
              <a:t>К</a:t>
            </a:r>
            <a:r>
              <a:rPr lang="en-US" dirty="0" smtClean="0"/>
              <a:t>-</a:t>
            </a:r>
            <a:r>
              <a:rPr lang="ru-RU" dirty="0" smtClean="0"/>
              <a:t>18 </a:t>
            </a:r>
            <a:r>
              <a:rPr lang="ru-RU" dirty="0"/>
              <a:t>Применение навыков лидерства и работы в команде</a:t>
            </a:r>
          </a:p>
          <a:p>
            <a:r>
              <a:rPr lang="ru-RU" dirty="0" smtClean="0"/>
              <a:t>К</a:t>
            </a:r>
            <a:r>
              <a:rPr lang="en-US" dirty="0" smtClean="0"/>
              <a:t>-</a:t>
            </a:r>
            <a:r>
              <a:rPr lang="ru-RU" dirty="0" smtClean="0"/>
              <a:t>19 </a:t>
            </a:r>
            <a:r>
              <a:rPr lang="ru-RU" dirty="0"/>
              <a:t>Способствовать безопасности персонала и судна</a:t>
            </a:r>
          </a:p>
          <a:p>
            <a:r>
              <a:rPr lang="ru-RU" dirty="0" smtClean="0"/>
              <a:t>К</a:t>
            </a:r>
            <a:r>
              <a:rPr lang="en-US" smtClean="0"/>
              <a:t>-</a:t>
            </a:r>
            <a:r>
              <a:rPr lang="ru-RU" smtClean="0"/>
              <a:t>20 </a:t>
            </a:r>
            <a:r>
              <a:rPr lang="ru-RU" dirty="0"/>
              <a:t>Управление рулем и выполнение команд, подаваемых на руль, включая команды, подаваемые на английском языке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Компетенции МК ПДНВ 1978/95 с поправками:</a:t>
            </a:r>
          </a:p>
        </p:txBody>
      </p:sp>
    </p:spTree>
    <p:extLst>
      <p:ext uri="{BB962C8B-B14F-4D97-AF65-F5344CB8AC3E}">
        <p14:creationId xmlns:p14="http://schemas.microsoft.com/office/powerpoint/2010/main" val="10268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SATCOM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sz="4000" dirty="0" smtClean="0"/>
              <a:t>Satellite Communication</a:t>
            </a:r>
          </a:p>
          <a:p>
            <a:endParaRPr lang="en-US" sz="4000" dirty="0"/>
          </a:p>
          <a:p>
            <a:r>
              <a:rPr lang="ru-RU" sz="4000" dirty="0" smtClean="0"/>
              <a:t>Спутниковая связь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8420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ETA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Estimated Time of Arrival</a:t>
            </a:r>
          </a:p>
          <a:p>
            <a:endParaRPr lang="en-US" sz="4000" dirty="0"/>
          </a:p>
          <a:p>
            <a:r>
              <a:rPr lang="ru-RU" sz="4000" dirty="0" smtClean="0"/>
              <a:t>Расчётное время прибытия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8785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AC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Alternating Current</a:t>
            </a:r>
          </a:p>
          <a:p>
            <a:endParaRPr lang="en-US" sz="4000" dirty="0"/>
          </a:p>
          <a:p>
            <a:r>
              <a:rPr lang="ru-RU" sz="4000" dirty="0" smtClean="0"/>
              <a:t>Переменный ток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479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LT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Local Time</a:t>
            </a:r>
          </a:p>
          <a:p>
            <a:r>
              <a:rPr lang="ru-RU" sz="3600" dirty="0" smtClean="0"/>
              <a:t>Местное время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7566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Crew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UTC</a:t>
            </a:r>
            <a:endParaRPr lang="ru-RU" sz="6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Co-ordinated Universal Time</a:t>
            </a:r>
          </a:p>
          <a:p>
            <a:r>
              <a:rPr lang="ru-RU" sz="3600" dirty="0" smtClean="0"/>
              <a:t>Всемирно координирован-</a:t>
            </a:r>
            <a:r>
              <a:rPr lang="ru-RU" sz="3600" dirty="0" err="1" smtClean="0"/>
              <a:t>ное</a:t>
            </a:r>
            <a:r>
              <a:rPr lang="ru-RU" sz="3600" dirty="0" smtClean="0"/>
              <a:t> время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9130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267</Words>
  <Application>Microsoft Office PowerPoint</Application>
  <PresentationFormat>Экран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I Want To Become a Successful Navigator</vt:lpstr>
      <vt:lpstr>Формируемые общие компетенции:</vt:lpstr>
      <vt:lpstr>Профессиональные компетенции:</vt:lpstr>
      <vt:lpstr>Компетенции МК ПДНВ 1978/95 с поправками:</vt:lpstr>
      <vt:lpstr>e.g.</vt:lpstr>
      <vt:lpstr>Crew 1</vt:lpstr>
      <vt:lpstr>Crew 1</vt:lpstr>
      <vt:lpstr>Crew 1</vt:lpstr>
      <vt:lpstr>Crew 1</vt:lpstr>
      <vt:lpstr>Crew 1</vt:lpstr>
      <vt:lpstr>Crew 2</vt:lpstr>
      <vt:lpstr>Crew 2</vt:lpstr>
      <vt:lpstr>Crew 2</vt:lpstr>
      <vt:lpstr>Crew 2</vt:lpstr>
      <vt:lpstr>Crew 2</vt:lpstr>
      <vt:lpstr>Crew 3</vt:lpstr>
      <vt:lpstr>Crew 3</vt:lpstr>
      <vt:lpstr>Crew 3</vt:lpstr>
      <vt:lpstr>Crew 3</vt:lpstr>
      <vt:lpstr>Crew 3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23</cp:revision>
  <dcterms:created xsi:type="dcterms:W3CDTF">2017-04-20T20:54:00Z</dcterms:created>
  <dcterms:modified xsi:type="dcterms:W3CDTF">2017-04-23T21:29:51Z</dcterms:modified>
</cp:coreProperties>
</file>