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60" r:id="rId3"/>
    <p:sldId id="257" r:id="rId4"/>
    <p:sldId id="258" r:id="rId5"/>
    <p:sldId id="259" r:id="rId6"/>
    <p:sldId id="262" r:id="rId7"/>
    <p:sldId id="270" r:id="rId8"/>
    <p:sldId id="261" r:id="rId9"/>
    <p:sldId id="263" r:id="rId10"/>
    <p:sldId id="264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00"/>
    <a:srgbClr val="0000FF"/>
    <a:srgbClr val="F53DC5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 varScale="1">
        <p:scale>
          <a:sx n="100" d="100"/>
          <a:sy n="100" d="100"/>
        </p:scale>
        <p:origin x="-3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0FE70-06EC-4E10-B667-9B2AF26AC7DD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73D44-2624-4F1C-A769-431566BC7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73D44-2624-4F1C-A769-431566BC738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5A3E77-F5C7-4059-BE3E-20A41C0CC0AE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F1FA6E-FBF3-4D6C-BAAA-883D3D842C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5301208"/>
            <a:ext cx="6172200" cy="1371600"/>
          </a:xfrm>
        </p:spPr>
        <p:txBody>
          <a:bodyPr>
            <a:normAutofit/>
          </a:bodyPr>
          <a:lstStyle/>
          <a:p>
            <a:r>
              <a:rPr lang="ru-RU" sz="36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Составила: </a:t>
            </a:r>
            <a:endParaRPr lang="ru-RU" sz="3600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36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Миха</a:t>
            </a:r>
            <a:r>
              <a:rPr lang="ru-RU" sz="36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йлова Н.В.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20688"/>
            <a:ext cx="931666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 для  педагогов.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9744" y="1988840"/>
            <a:ext cx="80522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Пластилинография</a:t>
            </a:r>
            <a:endParaRPr lang="ru-RU" sz="60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0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7" name="Рисунок 6" descr="kartiny_iz_plastil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501008"/>
            <a:ext cx="4211960" cy="313222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Катя.OLOLOSHENKA\Рабочий стол\изменение цве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5544616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Катя.OLOLOSHENKA\Рабочий стол\материа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63669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82568" y="980728"/>
            <a:ext cx="97265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«Способы работы с пластилином»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43" name="Picture 3" descr="C:\Documents and Settings\Катя.OLOLOSHENKA\Рабочий стол\котя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438" y="2780928"/>
            <a:ext cx="6667500" cy="3840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Катя.OLOLOSHENKA\Рабочий стол\процарапыв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9"/>
            <a:ext cx="4499992" cy="5877272"/>
          </a:xfrm>
          <a:prstGeom prst="rect">
            <a:avLst/>
          </a:prstGeom>
          <a:noFill/>
        </p:spPr>
      </p:pic>
      <p:pic>
        <p:nvPicPr>
          <p:cNvPr id="7173" name="Picture 5" descr="C:\Documents and Settings\Катя.OLOLOSHENKA\Рабочий стол\sрисованиеlide-8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4644008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атя.OLOLOSHENKA\Рабочий стол\sпанноlide-1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4464496" cy="5949280"/>
          </a:xfrm>
          <a:prstGeom prst="rect">
            <a:avLst/>
          </a:prstGeom>
          <a:noFill/>
        </p:spPr>
      </p:pic>
      <p:pic>
        <p:nvPicPr>
          <p:cNvPr id="8195" name="Picture 3" descr="C:\Documents and Settings\Катя.OLOLOSHENKA\Рабочий стол\slпечатьide-10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908720"/>
            <a:ext cx="4716016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2536" y="692696"/>
            <a:ext cx="9788924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53DC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53DC5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елаю творческих успехов!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53DC5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C:\Documents and Settings\Катя.OLOLOSHENKA\Рабочий стол\ed024c5292a56065766c72806bd48e88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92896"/>
            <a:ext cx="367240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Пластилинография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66FF33"/>
                </a:solidFill>
              </a:rPr>
              <a:t>это нетрадиционная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66FF33"/>
                </a:solidFill>
              </a:rPr>
              <a:t>    техника  лепки, которая выражается в «рисовании» </a:t>
            </a:r>
            <a:r>
              <a:rPr lang="ru-RU" dirty="0" smtClean="0">
                <a:solidFill>
                  <a:srgbClr val="FF0000"/>
                </a:solidFill>
              </a:rPr>
              <a:t>пластилином </a:t>
            </a:r>
            <a:r>
              <a:rPr lang="ru-RU" dirty="0" smtClean="0">
                <a:solidFill>
                  <a:srgbClr val="66FF33"/>
                </a:solidFill>
              </a:rPr>
              <a:t>более или менее выпуклых по объему (барельефных) изображений на горизонтальной поверхности.</a:t>
            </a:r>
            <a:endParaRPr lang="ru-RU" dirty="0">
              <a:solidFill>
                <a:srgbClr val="66FF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695077" y="476672"/>
            <a:ext cx="98390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пластилинография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Катя.OLOLOSHENKA\Рабочий стол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653136"/>
            <a:ext cx="1847850" cy="1962150"/>
          </a:xfrm>
          <a:prstGeom prst="rect">
            <a:avLst/>
          </a:prstGeom>
          <a:noFill/>
        </p:spPr>
      </p:pic>
      <p:pic>
        <p:nvPicPr>
          <p:cNvPr id="1027" name="Picture 3" descr="C:\Documents and Settings\Катя.OLOLOSHENKA\Рабочий стол\ркпаил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653136"/>
            <a:ext cx="1905000" cy="1905000"/>
          </a:xfrm>
          <a:prstGeom prst="rect">
            <a:avLst/>
          </a:prstGeom>
          <a:noFill/>
        </p:spPr>
      </p:pic>
      <p:pic>
        <p:nvPicPr>
          <p:cNvPr id="1030" name="Picture 6" descr="C:\Documents and Settings\Катя.OLOLOSHENKA\Рабочий стол\осе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653136"/>
            <a:ext cx="2123728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17240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«Материал я не простой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Из брусочков и цветной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Из меня лепи, играй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Руки мыть не забывай.»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66FF33"/>
                </a:solidFill>
              </a:rPr>
              <a:t>Каждый ребенок с раннего детства знаком  с таким податливым  и мягким материалом, как пластилин. Но не каждый знает, что с его помощью можно рисовать. Дошкольники очень любят и лепить и рисовать. Совместить два таких приятных для детей занятия, позволяет  техника рисования пластилином- </a:t>
            </a:r>
            <a:r>
              <a:rPr lang="ru-RU" dirty="0" err="1" smtClean="0">
                <a:solidFill>
                  <a:srgbClr val="66FF33"/>
                </a:solidFill>
              </a:rPr>
              <a:t>пластилинография</a:t>
            </a:r>
            <a:r>
              <a:rPr lang="ru-RU" dirty="0" smtClean="0">
                <a:solidFill>
                  <a:srgbClr val="66FF33"/>
                </a:solidFill>
              </a:rPr>
              <a:t>.</a:t>
            </a:r>
            <a:endParaRPr lang="ru-RU" dirty="0">
              <a:solidFill>
                <a:srgbClr val="66FF33"/>
              </a:solidFill>
            </a:endParaRPr>
          </a:p>
        </p:txBody>
      </p:sp>
      <p:pic>
        <p:nvPicPr>
          <p:cNvPr id="2050" name="Picture 2" descr="C:\Documents and Settings\Катя.OLOLOSHENKA\Рабочий стол\хер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6295" y="836712"/>
            <a:ext cx="444363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FF33"/>
                </a:solidFill>
              </a:rPr>
              <a:t>      Данный прием способствует снятию мышечного напряжения и расслаблению, развивает детское воображение, художественное и пространственное мышление, будит фантазию, побуждает дошкольников к самостоятельности. При успешном овладении методикой рисования пластилином можно выполнять коллективные работы, создавать картины, оригинальные подарки для родителей и друзей. У ребенка появляется возможность создать картинку рельефной, а значит, более выразительной и живой. Техника проста в исполнении, не требует особых способностей, увлекает и не перегружает детей ни умственно, ни физически.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364088" cy="6525344"/>
          </a:xfrm>
        </p:spPr>
        <p:txBody>
          <a:bodyPr lIns="0">
            <a:normAutofit fontScale="92500" lnSpcReduction="20000"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66FF3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66FF33"/>
                </a:solidFill>
              </a:rPr>
              <a:t>Чтобы дети лучше усвоили и закрепили навыки, обучение следует проводить поэтапно.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66FF3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66FF33"/>
                </a:solidFill>
              </a:rPr>
              <a:t> Сначала важно научить надавливать на пластилин, затем размазывать его от центра к краям контура. 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66FF3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66FF33"/>
                </a:solidFill>
              </a:rPr>
              <a:t>Обучать </a:t>
            </a:r>
            <a:r>
              <a:rPr lang="ru-RU" sz="2800" dirty="0" err="1" smtClean="0">
                <a:solidFill>
                  <a:srgbClr val="66FF33"/>
                </a:solidFill>
              </a:rPr>
              <a:t>пластилинографии</a:t>
            </a:r>
            <a:r>
              <a:rPr lang="ru-RU" sz="2800" dirty="0" smtClean="0">
                <a:solidFill>
                  <a:srgbClr val="66FF33"/>
                </a:solidFill>
              </a:rPr>
              <a:t> нужно в порядке повышения уровня сложности: начинать лучше с простых картинок и постепенно переходить к более сложным.</a:t>
            </a:r>
          </a:p>
          <a:p>
            <a:endParaRPr lang="ru-RU" dirty="0"/>
          </a:p>
        </p:txBody>
      </p:sp>
      <p:pic>
        <p:nvPicPr>
          <p:cNvPr id="3075" name="Picture 3" descr="C:\Documents and Settings\Катя.OLOLOSHENKA\Рабочий стол\8b155b51e4f3a92d467a242a5a8e7f5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80728"/>
            <a:ext cx="3923928" cy="568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rgbClr val="66FF33"/>
              </a:solidFill>
            </a:endParaRPr>
          </a:p>
          <a:p>
            <a:endParaRPr lang="ru-RU" dirty="0" smtClean="0">
              <a:solidFill>
                <a:srgbClr val="66FF33"/>
              </a:solidFill>
            </a:endParaRPr>
          </a:p>
          <a:p>
            <a:endParaRPr lang="ru-RU" dirty="0" smtClean="0">
              <a:solidFill>
                <a:srgbClr val="66FF33"/>
              </a:solidFill>
            </a:endParaRPr>
          </a:p>
          <a:p>
            <a:r>
              <a:rPr lang="ru-RU" dirty="0" smtClean="0">
                <a:solidFill>
                  <a:srgbClr val="66FF33"/>
                </a:solidFill>
              </a:rPr>
              <a:t>Воизбежании  деформации  картины  в  качестве  основы следует  использовать плотный картон</a:t>
            </a:r>
          </a:p>
          <a:p>
            <a:r>
              <a:rPr lang="ru-RU" dirty="0" smtClean="0">
                <a:solidFill>
                  <a:srgbClr val="66FF33"/>
                </a:solidFill>
              </a:rPr>
              <a:t>Предотвратить  появление  на  основе  жирных  пятен  поможет  нанесенная  на  нее  клейкая  пленка или  скотч</a:t>
            </a:r>
          </a:p>
          <a:p>
            <a:r>
              <a:rPr lang="ru-RU" dirty="0" smtClean="0">
                <a:solidFill>
                  <a:srgbClr val="66FF33"/>
                </a:solidFill>
              </a:rPr>
              <a:t>Устранить ошибку, допущенную в процессе изображения объекта, можно, если нанести  его контур под пленкой или специальным маркером</a:t>
            </a:r>
          </a:p>
          <a:p>
            <a:r>
              <a:rPr lang="ru-RU" dirty="0" smtClean="0">
                <a:solidFill>
                  <a:srgbClr val="66FF33"/>
                </a:solidFill>
              </a:rPr>
              <a:t> Покрытие  пластилиновой картины  бесцветным лаком, продлит её «жизнь»</a:t>
            </a:r>
            <a:endParaRPr lang="ru-RU" dirty="0">
              <a:solidFill>
                <a:srgbClr val="66FF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196752"/>
            <a:ext cx="6893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«Полезные советы»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66FF33"/>
                </a:solidFill>
              </a:rPr>
              <a:t>   Ещё одна разновидность аппликации из пластилина. как правило, выполняется на гладкой и прозрачной поверхности стекла или пластмассы. Обозначив (выложив) пластилином контур будущего рисунка,  последовательно заполняются открытые участки пластилином. По окончании работы, перевернув изделие гладкой стороной к себе, получается  удивительный рисунок для картины или панно!</a:t>
            </a:r>
            <a:endParaRPr lang="ru-RU" dirty="0">
              <a:solidFill>
                <a:srgbClr val="66FF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057" y="1052736"/>
            <a:ext cx="8850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«Обратная аппликация»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26" name="Picture 2" descr="C:\Documents and Settings\Катя.OLOLOSHENKA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157192"/>
            <a:ext cx="2265040" cy="1700808"/>
          </a:xfrm>
          <a:prstGeom prst="rect">
            <a:avLst/>
          </a:prstGeom>
          <a:noFill/>
        </p:spPr>
      </p:pic>
      <p:pic>
        <p:nvPicPr>
          <p:cNvPr id="1027" name="Picture 3" descr="C:\Documents and Settings\Катя.OLOLOSHENKA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5157192"/>
            <a:ext cx="2267744" cy="170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Лепка обогащает ребёнка не только в художественном и творческом плане. Занятия лепкой влияют на его общее развитие.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  повышает  сенсорную чувствительность (способствуют тонкому  восприятию формы, фактуры, цвета, веса, пластики,  пропорций)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развивают  общую  ручную  умелость, способствует развитию тонких движений пальцев, пространственное мышление и воображение.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Формирует  умение  планировать  работу.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3831" y="836712"/>
            <a:ext cx="88101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66FF33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«Что даёт ребёнку лепка»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66FF33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Масса для лепки       Шариковый                    Тесто для лепки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застывающий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пластилин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Плавающий пластилин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Шариковый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незастывающий</a:t>
            </a:r>
            <a:r>
              <a:rPr lang="ru-RU" sz="2400" dirty="0" smtClean="0">
                <a:solidFill>
                  <a:srgbClr val="FF0000"/>
                </a:solidFill>
              </a:rPr>
              <a:t>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          пластилин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416271" y="620688"/>
            <a:ext cx="95602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«Пластилин нового поколения»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Катя.OLOLOSHENKA\Рабочий стол\масса для лепки1100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2555776" cy="1800200"/>
          </a:xfrm>
          <a:prstGeom prst="rect">
            <a:avLst/>
          </a:prstGeom>
          <a:noFill/>
        </p:spPr>
      </p:pic>
      <p:pic>
        <p:nvPicPr>
          <p:cNvPr id="4099" name="Picture 3" descr="C:\Documents and Settings\Катя.OLOLOSHENKA\Рабочий стол\9массаe1057140ca9304d1878facd0cad03e1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852936"/>
            <a:ext cx="2088232" cy="1440160"/>
          </a:xfrm>
          <a:prstGeom prst="rect">
            <a:avLst/>
          </a:prstGeom>
          <a:noFill/>
        </p:spPr>
      </p:pic>
      <p:pic>
        <p:nvPicPr>
          <p:cNvPr id="4100" name="Picture 4" descr="C:\Documents and Settings\Катя.OLOLOSHENKA\Рабочий стол\1плавающий2a369659140253657e49e47e20faa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301208"/>
            <a:ext cx="2399904" cy="1317129"/>
          </a:xfrm>
          <a:prstGeom prst="rect">
            <a:avLst/>
          </a:prstGeom>
          <a:noFill/>
        </p:spPr>
      </p:pic>
      <p:pic>
        <p:nvPicPr>
          <p:cNvPr id="4101" name="Picture 5" descr="C:\Documents and Settings\Катя.OLOLOSHENKA\Рабочий стол\1шариковый251177967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717032"/>
            <a:ext cx="2468314" cy="1584176"/>
          </a:xfrm>
          <a:prstGeom prst="rect">
            <a:avLst/>
          </a:prstGeom>
          <a:noFill/>
        </p:spPr>
      </p:pic>
      <p:pic>
        <p:nvPicPr>
          <p:cNvPr id="4102" name="Picture 6" descr="C:\Documents and Settings\Катя.OLOLOSHENKA\Рабочий стол\3шариковый  застывающий пластилин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24031" y="5356696"/>
            <a:ext cx="1819969" cy="1501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2844</TotalTime>
  <Words>438</Words>
  <Application>Microsoft Office PowerPoint</Application>
  <PresentationFormat>Экран (4:3)</PresentationFormat>
  <Paragraphs>64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Катюшка</dc:creator>
  <cp:lastModifiedBy>metodist</cp:lastModifiedBy>
  <cp:revision>70</cp:revision>
  <dcterms:created xsi:type="dcterms:W3CDTF">2013-10-15T17:32:12Z</dcterms:created>
  <dcterms:modified xsi:type="dcterms:W3CDTF">2015-11-17T04:42:08Z</dcterms:modified>
</cp:coreProperties>
</file>