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8"/>
  </p:notesMasterIdLst>
  <p:sldIdLst>
    <p:sldId id="260" r:id="rId2"/>
    <p:sldId id="259" r:id="rId3"/>
    <p:sldId id="263" r:id="rId4"/>
    <p:sldId id="262" r:id="rId5"/>
    <p:sldId id="258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A9BE86-86A0-4E92-BC25-B718891D8617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DD5D74-EE34-49C9-8EA5-F6AEA5AE2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660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25C4E-2F91-4239-9097-CDD5E218152A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C316-BB18-41D7-9576-D129678A4C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25C4E-2F91-4239-9097-CDD5E218152A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C316-BB18-41D7-9576-D129678A4C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25C4E-2F91-4239-9097-CDD5E218152A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C316-BB18-41D7-9576-D129678A4C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25C4E-2F91-4239-9097-CDD5E218152A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C316-BB18-41D7-9576-D129678A4C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25C4E-2F91-4239-9097-CDD5E218152A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C316-BB18-41D7-9576-D129678A4C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25C4E-2F91-4239-9097-CDD5E218152A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C316-BB18-41D7-9576-D129678A4C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25C4E-2F91-4239-9097-CDD5E218152A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C316-BB18-41D7-9576-D129678A4C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25C4E-2F91-4239-9097-CDD5E218152A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C316-BB18-41D7-9576-D129678A4C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25C4E-2F91-4239-9097-CDD5E218152A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C316-BB18-41D7-9576-D129678A4C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25C4E-2F91-4239-9097-CDD5E218152A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C316-BB18-41D7-9576-D129678A4C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25C4E-2F91-4239-9097-CDD5E218152A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C316-BB18-41D7-9576-D129678A4C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25C4E-2F91-4239-9097-CDD5E218152A}" type="datetimeFigureOut">
              <a:rPr lang="ru-RU" smtClean="0"/>
              <a:t>02.01.2017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AC316-BB18-41D7-9576-D129678A4C0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Елена\Рабочий стол\Иволга\9ccd51b965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833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Елена\Рабочий стол\Иволга\oriolus-hi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Елена\Рабочий стол\Иволга\иволга с птенцам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Елена\Рабочий стол\Иволга\ivolga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Елена\Рабочий стол\Иволга\4694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Елена\Рабочий стол\Иволга\ivolga470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49 Иволга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duotone>
              <a:prstClr val="black"/>
              <a:srgbClr val="0033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8100392" y="5877272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01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62</TotalTime>
  <Words>0</Words>
  <Application>Microsoft Office PowerPoint</Application>
  <PresentationFormat>Экран (4:3)</PresentationFormat>
  <Paragraphs>0</Paragraphs>
  <Slides>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Детский сад</cp:lastModifiedBy>
  <cp:revision>3</cp:revision>
  <dcterms:created xsi:type="dcterms:W3CDTF">2013-03-27T19:19:18Z</dcterms:created>
  <dcterms:modified xsi:type="dcterms:W3CDTF">2017-01-02T06:42:47Z</dcterms:modified>
</cp:coreProperties>
</file>