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84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7F8D3-5347-468E-B559-1FA258030E8C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E3AD4-6818-47FA-A791-A76F6B29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E3AD4-6818-47FA-A791-A76F6B291E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772400" cy="1857388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Доклад на тему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«Человек и природа»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1-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2214554"/>
            <a:ext cx="6000792" cy="3672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5000612"/>
            <a:ext cx="7772400" cy="150022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ученика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3в класса Рябова Матвея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389120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		В ходе хозяйственной деятельности человека образуется очень много отходов, которые загрязняют окружающую среду. 	</a:t>
            </a:r>
          </a:p>
          <a:p>
            <a:pPr lvl="0" algn="just">
              <a:buNone/>
            </a:pPr>
            <a:r>
              <a:rPr lang="ru-RU" dirty="0" smtClean="0"/>
              <a:t>		Заводы создают огромное количество отходов.</a:t>
            </a:r>
            <a:endParaRPr lang="ru-RU" dirty="0"/>
          </a:p>
        </p:txBody>
      </p:sp>
      <p:pic>
        <p:nvPicPr>
          <p:cNvPr id="4" name="Рисунок 3" descr="kartinka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500306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786478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		</a:t>
            </a:r>
          </a:p>
          <a:p>
            <a:pPr lvl="0" algn="just">
              <a:buNone/>
            </a:pPr>
            <a:r>
              <a:rPr lang="ru-RU" dirty="0" smtClean="0"/>
              <a:t>		Жидкие отходы сбрасываются в реки, а твердые – свозятся на свалки. </a:t>
            </a:r>
          </a:p>
          <a:p>
            <a:endParaRPr lang="ru-RU" dirty="0"/>
          </a:p>
        </p:txBody>
      </p:sp>
      <p:pic>
        <p:nvPicPr>
          <p:cNvPr id="4" name="Рисунок 3" descr="1f28176997608a31e8bc60e2abf1a0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000240"/>
            <a:ext cx="6572296" cy="4420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		Выхлопные газы автомобилей в больших городах делают вредным воздух для дыхания. </a:t>
            </a:r>
            <a:endParaRPr lang="ru-RU" dirty="0"/>
          </a:p>
        </p:txBody>
      </p:sp>
      <p:pic>
        <p:nvPicPr>
          <p:cNvPr id="4" name="Рисунок 3" descr="ebd85161e17d3d14e753b2d1f86d950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857364"/>
            <a:ext cx="6337323" cy="4235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		Вырубка деревьев приводит к уничтожению лесов и их обитателей. </a:t>
            </a:r>
          </a:p>
          <a:p>
            <a:endParaRPr lang="ru-RU" dirty="0"/>
          </a:p>
        </p:txBody>
      </p:sp>
      <p:pic>
        <p:nvPicPr>
          <p:cNvPr id="4" name="Рисунок 3" descr="obezlesivani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571612"/>
            <a:ext cx="6119855" cy="4589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043890" cy="5395930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		Главная задача человека – бережно относиться к природе. Сохранять и приумножать природные богатства. Охранять животные и растения.</a:t>
            </a:r>
          </a:p>
          <a:p>
            <a:pPr>
              <a:buNone/>
            </a:pPr>
            <a:r>
              <a:rPr lang="ru-RU" dirty="0" smtClean="0"/>
              <a:t>		</a:t>
            </a:r>
          </a:p>
          <a:p>
            <a:pPr lvl="0">
              <a:buNone/>
            </a:pPr>
            <a:endParaRPr lang="ru-RU" dirty="0"/>
          </a:p>
        </p:txBody>
      </p:sp>
      <p:pic>
        <p:nvPicPr>
          <p:cNvPr id="6" name="Рисунок 5" descr="1_novyiy-razm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428868"/>
            <a:ext cx="5893760" cy="39310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 flipH="1">
            <a:off x="5643570" y="6215082"/>
            <a:ext cx="3143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Хакасский заповедник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174938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		Для спасения живой природы люди создают бульвары, скверы, заповедники, ботанические сады. </a:t>
            </a:r>
          </a:p>
          <a:p>
            <a:endParaRPr lang="ru-RU" dirty="0"/>
          </a:p>
        </p:txBody>
      </p:sp>
      <p:pic>
        <p:nvPicPr>
          <p:cNvPr id="4" name="Рисунок 3" descr="1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214422"/>
            <a:ext cx="4000528" cy="2631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1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929066"/>
            <a:ext cx="4036247" cy="2690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643570" y="3500438"/>
            <a:ext cx="2828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Байкальский заповедник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00760" y="6072206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Дальневосточный морской заповедник</a:t>
            </a:r>
          </a:p>
          <a:p>
            <a:endParaRPr lang="ru-RU" dirty="0"/>
          </a:p>
        </p:txBody>
      </p:sp>
      <p:pic>
        <p:nvPicPr>
          <p:cNvPr id="12" name="Рисунок 11" descr="X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357430"/>
            <a:ext cx="4069544" cy="2690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 rot="21209858">
            <a:off x="2780246" y="4439565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Парк </a:t>
            </a:r>
            <a:r>
              <a:rPr lang="ru-RU" dirty="0" err="1" smtClean="0">
                <a:solidFill>
                  <a:schemeClr val="bg1"/>
                </a:solidFill>
              </a:rPr>
              <a:t>Рускеала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		На производствах внедряются </a:t>
            </a:r>
            <a:r>
              <a:rPr lang="ru-RU" smtClean="0"/>
              <a:t>современные </a:t>
            </a:r>
            <a:r>
              <a:rPr lang="ru-RU" smtClean="0"/>
              <a:t>очистные </a:t>
            </a:r>
            <a:r>
              <a:rPr lang="ru-RU" dirty="0" smtClean="0"/>
              <a:t>сооружения. Разрабатываются новые </a:t>
            </a:r>
            <a:r>
              <a:rPr lang="ru-RU" dirty="0" err="1" smtClean="0"/>
              <a:t>экологичные</a:t>
            </a:r>
            <a:r>
              <a:rPr lang="ru-RU" dirty="0" smtClean="0"/>
              <a:t> технологии производства. </a:t>
            </a:r>
            <a:endParaRPr lang="ru-RU" dirty="0"/>
          </a:p>
        </p:txBody>
      </p:sp>
      <p:pic>
        <p:nvPicPr>
          <p:cNvPr id="4" name="Рисунок 3" descr="0_9933a_1d5a7d4b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285992"/>
            <a:ext cx="5929322" cy="3939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71868" y="585789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Адлерские очистные сооружения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610244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		</a:t>
            </a:r>
          </a:p>
          <a:p>
            <a:pPr lvl="0" algn="just">
              <a:buNone/>
            </a:pPr>
            <a:endParaRPr lang="ru-RU" dirty="0" smtClean="0"/>
          </a:p>
          <a:p>
            <a:pPr lvl="0" algn="just">
              <a:buNone/>
            </a:pPr>
            <a:endParaRPr lang="ru-RU" dirty="0" smtClean="0"/>
          </a:p>
          <a:p>
            <a:pPr lvl="0" algn="just">
              <a:buNone/>
            </a:pPr>
            <a:endParaRPr lang="ru-RU" dirty="0" smtClean="0"/>
          </a:p>
          <a:p>
            <a:pPr lvl="0" algn="just">
              <a:buNone/>
            </a:pPr>
            <a:endParaRPr lang="ru-RU" dirty="0" smtClean="0"/>
          </a:p>
          <a:p>
            <a:pPr lvl="0" algn="just">
              <a:buNone/>
            </a:pPr>
            <a:endParaRPr lang="ru-RU" dirty="0" smtClean="0"/>
          </a:p>
          <a:p>
            <a:pPr lvl="0" algn="just">
              <a:buNone/>
            </a:pPr>
            <a:r>
              <a:rPr lang="ru-RU" dirty="0" smtClean="0"/>
              <a:t>		</a:t>
            </a:r>
          </a:p>
          <a:p>
            <a:pPr lvl="0" algn="just">
              <a:buNone/>
            </a:pPr>
            <a:endParaRPr lang="ru-RU" dirty="0" smtClean="0"/>
          </a:p>
          <a:p>
            <a:pPr lvl="0" algn="just">
              <a:buNone/>
            </a:pPr>
            <a:r>
              <a:rPr lang="ru-RU" dirty="0" smtClean="0"/>
              <a:t>		Сохранение природы зависит также и от каждого из нас!  Нужно соблюдать и беречь прежде всего то, что находится рядом с нами: в своем доме, во дворе, в лесу, на улице, на речке.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248">
            <a:off x="1750595" y="667603"/>
            <a:ext cx="5756564" cy="3793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21</Words>
  <Application>Microsoft Office PowerPoint</Application>
  <PresentationFormat>Экран (4:3)</PresentationFormat>
  <Paragraphs>27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Доклад на тему «Человек и природа»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«Человек и природа»</dc:title>
  <cp:lastModifiedBy>Admin</cp:lastModifiedBy>
  <cp:revision>28</cp:revision>
  <dcterms:modified xsi:type="dcterms:W3CDTF">2017-10-04T03:42:04Z</dcterms:modified>
</cp:coreProperties>
</file>