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5" r:id="rId3"/>
    <p:sldId id="257" r:id="rId4"/>
    <p:sldId id="26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42" autoAdjust="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28C7B-6960-4E1D-A1B7-3A84F4270497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3A7EC-5FAC-4D51-8C35-C7F4207865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240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29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41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574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794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467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132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3847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87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79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71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93000">
              <a:schemeClr val="accent6">
                <a:lumMod val="45000"/>
                <a:lumOff val="55000"/>
              </a:schemeClr>
            </a:gs>
            <a:gs pos="86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8563A-2220-4FFF-AC15-DF25E6BD7FB6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1F2F4-F0C9-46E2-8FDD-89F08CBB2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508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37403" y="4467491"/>
            <a:ext cx="100891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Работа была выполнена учениками 4в и 4г классов</a:t>
            </a:r>
            <a:endParaRPr lang="en-US" sz="2800" dirty="0" smtClean="0"/>
          </a:p>
          <a:p>
            <a:r>
              <a:rPr lang="ru-RU" sz="2800" dirty="0" smtClean="0"/>
              <a:t>Кабановой Анастасией, </a:t>
            </a:r>
          </a:p>
          <a:p>
            <a:r>
              <a:rPr lang="ru-RU" sz="2800" dirty="0" err="1" smtClean="0"/>
              <a:t>Римко</a:t>
            </a:r>
            <a:r>
              <a:rPr lang="ru-RU" sz="2800" dirty="0" smtClean="0"/>
              <a:t> Анастасией и </a:t>
            </a:r>
            <a:r>
              <a:rPr lang="ru-RU" sz="2800" dirty="0" err="1" smtClean="0"/>
              <a:t>Чедыряном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Данилом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Научный руководитель – учитель английского языка</a:t>
            </a:r>
          </a:p>
          <a:p>
            <a:r>
              <a:rPr lang="ru-RU" sz="2800" dirty="0" smtClean="0"/>
              <a:t>МАОУ СОШ №46 Сластина</a:t>
            </a:r>
            <a:r>
              <a:rPr lang="ru-RU" sz="2800" dirty="0"/>
              <a:t> </a:t>
            </a:r>
            <a:r>
              <a:rPr lang="ru-RU" sz="2800" dirty="0" smtClean="0"/>
              <a:t>Анастасия Александровна</a:t>
            </a:r>
          </a:p>
          <a:p>
            <a:endParaRPr lang="en-US" dirty="0" smtClean="0"/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2618" y="0"/>
            <a:ext cx="11679382" cy="20188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Проект на тему</a:t>
            </a:r>
            <a:r>
              <a:rPr lang="en-US" dirty="0" smtClean="0">
                <a:latin typeface="Arial Black" panose="020B0A04020102020204" pitchFamily="34" charset="0"/>
              </a:rPr>
              <a:t>: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«Ягуар – символ штата Нью-Мексико»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3314" name="Picture 2" descr="ягуар живот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8194" y="1147473"/>
            <a:ext cx="3248025" cy="3248026"/>
          </a:xfrm>
          <a:prstGeom prst="rect">
            <a:avLst/>
          </a:prstGeom>
          <a:noFill/>
        </p:spPr>
      </p:pic>
      <p:pic>
        <p:nvPicPr>
          <p:cNvPr id="13316" name="Picture 4" descr="Ягуар животное: интерес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6957" y="1189037"/>
            <a:ext cx="3308061" cy="3248026"/>
          </a:xfrm>
          <a:prstGeom prst="rect">
            <a:avLst/>
          </a:prstGeom>
          <a:noFill/>
        </p:spPr>
      </p:pic>
      <p:pic>
        <p:nvPicPr>
          <p:cNvPr id="13320" name="Picture 8" descr="Картинки по запросу ягуар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703" y="1954500"/>
            <a:ext cx="3959224" cy="2423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45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kurspresent.ru/uploads/raznoe/yagu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35636" y="0"/>
            <a:ext cx="4156364" cy="2519794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18908" y="2535383"/>
            <a:ext cx="6373091" cy="432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8656" y="318656"/>
            <a:ext cx="8395854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u="sng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itchFamily="34" charset="0"/>
              </a:rPr>
              <a:t>Цель исследования:</a:t>
            </a: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Формирование и воплощение эмблем в бытовой и культурной жизни людей.</a:t>
            </a:r>
          </a:p>
          <a:p>
            <a:r>
              <a:rPr lang="ru-RU" b="1" u="sng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itchFamily="34" charset="0"/>
              </a:rPr>
              <a:t>Основная проблема исследования:</a:t>
            </a: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Как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животное ягуар выражено </a:t>
            </a:r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в символике и быту жителей штата  </a:t>
            </a:r>
            <a:r>
              <a:rPr lang="ru-RU" b="1" cap="all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нью-мексико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.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u="sng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itchFamily="34" charset="0"/>
              </a:rPr>
              <a:t>Задачи исследования:</a:t>
            </a: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1. Изучение общих сведений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о штате </a:t>
            </a:r>
            <a:r>
              <a:rPr lang="ru-RU" b="1" cap="all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нью-мексико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.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2. Изучение общих сведений о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ягуаре.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3. Почему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ягуар  </a:t>
            </a:r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стал символом  </a:t>
            </a:r>
            <a:r>
              <a:rPr lang="ru-RU" b="1" cap="all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нью-мексико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.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4. Выявление и обзор символов и эмблем </a:t>
            </a:r>
            <a:r>
              <a:rPr lang="ru-RU" b="1" cap="all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ягуарав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быту и культуре.</a:t>
            </a:r>
          </a:p>
          <a:p>
            <a:r>
              <a:rPr lang="ru-RU" b="1" u="sng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Black" pitchFamily="34" charset="0"/>
              </a:rPr>
              <a:t>Предмет исследования:</a:t>
            </a: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1. Штат </a:t>
            </a:r>
            <a:r>
              <a:rPr lang="ru-RU" b="1" cap="all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нью-мексико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2.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Животное  ягуар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r>
              <a:rPr lang="ru-RU" b="1" cap="all" dirty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3. Эмблемы </a:t>
            </a:r>
            <a:r>
              <a:rPr lang="ru-RU" b="1" cap="all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ягуара</a:t>
            </a:r>
            <a:endParaRPr lang="ru-RU" b="1" cap="all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3074" name="Picture 2" descr="Картинки по запросу ягуар животное интересные фак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5636" y="4544291"/>
            <a:ext cx="5417128" cy="2313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48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65" cy="138499"/>
          </a:xfrm>
          <a:prstGeom prst="rect">
            <a:avLst/>
          </a:prstGeom>
          <a:solidFill>
            <a:srgbClr val="090F05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B9C5AE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423564" y="3055620"/>
          <a:ext cx="3768436" cy="3802383"/>
        </p:xfrm>
        <a:graphic>
          <a:graphicData uri="http://schemas.openxmlformats.org/drawingml/2006/table">
            <a:tbl>
              <a:tblPr/>
              <a:tblGrid>
                <a:gridCol w="1884218"/>
                <a:gridCol w="1884218"/>
              </a:tblGrid>
              <a:tr h="500962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8B9680"/>
                          </a:solidFill>
                        </a:rPr>
                        <a:t>Лат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>
                          <a:solidFill>
                            <a:srgbClr val="8B9680"/>
                          </a:solidFill>
                        </a:rPr>
                        <a:t>Panthera onca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500962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8B9680"/>
                          </a:solidFill>
                        </a:rPr>
                        <a:t>Класс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8B9680"/>
                          </a:solidFill>
                        </a:rPr>
                        <a:t>Млекопитающие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500962"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8B9680"/>
                          </a:solidFill>
                        </a:rPr>
                        <a:t>Рост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8B9680"/>
                          </a:solidFill>
                        </a:rPr>
                        <a:t>До 70 см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500962"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8B9680"/>
                          </a:solidFill>
                        </a:rPr>
                        <a:t>Длина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8B9680"/>
                          </a:solidFill>
                        </a:rPr>
                        <a:t>До 190 см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500962"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8B9680"/>
                          </a:solidFill>
                        </a:rPr>
                        <a:t>Масса тела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8B9680"/>
                          </a:solidFill>
                        </a:rPr>
                        <a:t>До 110 кг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500962"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8B9680"/>
                          </a:solidFill>
                        </a:rPr>
                        <a:t>Срок жизни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solidFill>
                            <a:srgbClr val="8B9680"/>
                          </a:solidFill>
                        </a:rPr>
                        <a:t>До 25 лет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0F05"/>
                    </a:solidFill>
                  </a:tcPr>
                </a:tc>
              </a:tr>
              <a:tr h="796611"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8B9680"/>
                          </a:solidFill>
                        </a:rPr>
                        <a:t>Обитание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0F0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8B9680"/>
                          </a:solidFill>
                        </a:rPr>
                        <a:t>Центральная Америка</a:t>
                      </a:r>
                    </a:p>
                  </a:txBody>
                  <a:tcPr marL="95250" marR="95250" marT="95250" marB="952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1D28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90F05"/>
                    </a:solidFill>
                  </a:tcPr>
                </a:tc>
              </a:tr>
            </a:tbl>
          </a:graphicData>
        </a:graphic>
      </p:graphicFrame>
      <p:pic>
        <p:nvPicPr>
          <p:cNvPr id="12293" name="Picture 5" descr="Ягуа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3564" y="0"/>
            <a:ext cx="3768436" cy="316230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74072" y="484909"/>
            <a:ext cx="8007927" cy="5921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Ягуар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- одно из крупнейших хищных млекопитающих семейства кошачьих, принадлежащих к роду пантера. Ягуар представляет собой крупное животное с мускулистым телом, головой округлой формы, густой короткой шерстью и длинным хвостом. Все виды ягуаров имеют характерную раскраску, состоящую из грязно- желтого фона и черных сплошных или кольцеобразных пятен, распределенных по всему телу. Встретить ягуара можно как в густых тропических лесах, высоко в горах, так и на океанском побережье, где он нередко занимается выкапыванием черепашьих яиц.</a:t>
            </a:r>
          </a:p>
          <a:p>
            <a:r>
              <a:rPr lang="ru-RU" sz="2000" dirty="0" smtClean="0">
                <a:latin typeface="Comic Sans MS" pitchFamily="66" charset="0"/>
              </a:rPr>
              <a:t>Ягуары живут в одиночку и активность проявляют в основном в ночное время суток, когда и занимается охотой, выслеживая жертву или поджидая ее на ветках деревьев. Объектами охоты ягуара в основном являются разнообразные млекопитающие: </a:t>
            </a:r>
            <a:r>
              <a:rPr lang="ru-RU" sz="2000" dirty="0" err="1" smtClean="0">
                <a:latin typeface="Comic Sans MS" pitchFamily="66" charset="0"/>
              </a:rPr>
              <a:t>капибары</a:t>
            </a:r>
            <a:r>
              <a:rPr lang="ru-RU" sz="2000" dirty="0" smtClean="0">
                <a:latin typeface="Comic Sans MS" pitchFamily="66" charset="0"/>
              </a:rPr>
              <a:t>, тапиры, олени, птицы и обезьяны на которых леопард внезапно нападает из своего укрытия и душит. Любит охотиться ягуар и на черепах, твердый панцирь которых он раскусывает своими челюстями.</a:t>
            </a: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4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Хищник, дерево, ягуар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61548" y="0"/>
            <a:ext cx="6696706" cy="36009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Вывод: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1. Ягуар является символом штата Нью-Мексико вследствие природно-климатических особенностей штата.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2. Ягуар является одним из самых ярких представителей местности штата Нью-Мексико.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3. Изображения ягуара активно применяются в быту и культуре жителей Нью-Мексико.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2834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344</Words>
  <Application>Microsoft Office PowerPoint</Application>
  <PresentationFormat>Произвольный</PresentationFormat>
  <Paragraphs>39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Проект на тему: «Ягуар – символ штата Нью-Мексико»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     Символ Аризоны – кактус сагуаро</dc:title>
  <dc:creator>Оля</dc:creator>
  <cp:lastModifiedBy>slastina_a</cp:lastModifiedBy>
  <cp:revision>49</cp:revision>
  <dcterms:created xsi:type="dcterms:W3CDTF">2014-02-28T11:14:21Z</dcterms:created>
  <dcterms:modified xsi:type="dcterms:W3CDTF">2015-04-23T14:23:19Z</dcterms:modified>
</cp:coreProperties>
</file>