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2" r:id="rId3"/>
    <p:sldId id="271" r:id="rId4"/>
    <p:sldId id="273" r:id="rId5"/>
    <p:sldId id="274" r:id="rId6"/>
    <p:sldId id="258" r:id="rId7"/>
    <p:sldId id="259" r:id="rId8"/>
    <p:sldId id="270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2500306"/>
            <a:ext cx="72866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Причины девиантного поведения </a:t>
            </a:r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дошкольников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57224" y="500042"/>
            <a:ext cx="7772400" cy="1470025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Муниципальное автономное дошкольное образовательное учреждение 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Центр развития ребёнка – детский сад 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г. Покачи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000728" y="5819756"/>
            <a:ext cx="3143272" cy="1038244"/>
          </a:xfrm>
          <a:noFill/>
          <a:ln/>
        </p:spPr>
        <p:txBody>
          <a:bodyPr/>
          <a:lstStyle/>
          <a:p>
            <a:pPr algn="l"/>
            <a:r>
              <a:rPr lang="ru-RU" sz="14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Подготовила: педагог-психолог</a:t>
            </a:r>
          </a:p>
          <a:p>
            <a:pPr algn="l"/>
            <a:r>
              <a:rPr lang="ru-RU" sz="14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                      Е.М. Козакова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Социальные причины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первую очередь к социальным причинам девиантного поведения маленьких детей и подростков относится неблагополучная обстановка в семье. Понятие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«семейное неблагополучие»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включает в себя различные негативные характеристики: внутрисемейные отношения, дефекты ее количественного, структурного и половозрастного состава, связь домочадцев с различными внешними социальными институтами (например, с представителями детского сада).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Картинки по запросу картинки неблагополучная семь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071810"/>
            <a:ext cx="2786082" cy="2786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357298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Неполная семья,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которой воспитанием малыша занимается только мама или папа (либо вообще бабушка с дедушкой). Воспитательные возможности такой семьи порождаются педагогическими, морально-психологическими и материальными факторами. Отсутствие кого-то из родителей существенно, так как ребенок, не имеющий маму или папу, теряет целый мир эмоционально-нравственных отношений. Но даже неполная семья, обладающая ограниченными воспитательными возможностями, иногда приносит больше пользы малышу, чем полная, но неполноценная.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7172" name="Picture 4" descr="Картинки по запросу картинки неполная семь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143248"/>
            <a:ext cx="3714776" cy="27404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071546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Конфликтная семья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которая характеризуется психологической напряженностью взаимоотношений, отсутствием взаимопонимания, расхождениями во взглядах, интересах, потребностях, установках. 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такой семье мир – это временный компромисс. Частые конфликты и психологическая напряженность негативно отражаются на развитии личности малыша. Патологические супружеские отношения провоцируют множество отклонений в психике ребенка, что выливается в особо выраженные формы девиантного поведения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Картинки по запросу картинки неблагополучных сем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000372"/>
            <a:ext cx="3786214" cy="28875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асоциальной семье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отдается предпочтение антиобщественным тенденциям и паразитическому образу жизни, а ее члены нередко совершают противозаконные действия.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214546" y="2000240"/>
            <a:ext cx="4548219" cy="34111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семьях с «алкогольным бытом»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главным интересом является употребление спиртных напитков. Социально-положительные функции в такой семье не предусмотрены.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Картинки по запросу картинки неблагополучных сем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214554"/>
            <a:ext cx="5636748" cy="34290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Отличие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формально-благополучной семьи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том, что потребности и жизненные цели у ее членов разрознены, взаимоуважения нет никакого. Необходимые обязанности (в том числе и воспитание детей исполняются формально.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Картинки по запросу картинки семейное неблагополуч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000240"/>
            <a:ext cx="5367409" cy="33575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928934"/>
            <a:ext cx="6286544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Педагогические причины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Зачастую взрослые, требующие от ребенка дисциплинированности, соблюдения культуры поведения, натыкаются на вопрос дошкольника «А почему?». Отвечать нужно своевременно и аргументировано. Если взрослые не смогли или не захотели объяснять малышу суть определенного требования, результатом становится формирование искаженного представления ребенка об общепринятых нормах. Несоответствие между утверждениями взрослых и реальное нарушение ими же этих утверждений – отрицательный пример для ребенка.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Еще одна причина педагогического характера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злоупотребление запретами. Если взрослые превышают ограничительные меры, у ребенка вполне возможно возникнет обратная защитная реакция в форме аномального поведения.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случае, когда взрослые в полной мере не учитывают индивидуальные, возрастные и психологические особенности малыша, повышается вероятность ошибок в оценивании его возможностей. А это приводит к возникновению конфликтов и аномальных проявлений в поведении.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50" name="Picture 2" descr="Картинки по запросу картинки запреты в семь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1357298"/>
            <a:ext cx="2292472" cy="14287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714620"/>
            <a:ext cx="5572164" cy="1470025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Психологические причины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детей младшего дошкольного возраста отклонения в поведении проявляются вспышками гнева. На ограничение, наложенное родителями, ребенок может среагировать очень бурно: завизжать, начать брыкаться или задыхаться. Если родителям удастся проигнорировать каприз и требование малыша, научиться отвлекать его в моменты детской ярости, такие нежелательные проявления получится преодолеть.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Однако необходимо отметить, что до 5 лет подобные отклонения в поведении детей считаются в пределах нормы.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старшем дошкольном возрасте ребенок узнает, что такое «борьба переживаний». Он понимает это как противоречие между восприятием своего «Я» и оценками окружающих. В этом возрасте ошибки воспитания способны привести к тому, что малыша поглотят собственные эмоции. А это, в свою очередь, становится причиной девиантного поведения.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артинки по запросу картинки переживания ребенка"/>
          <p:cNvPicPr>
            <a:picLocks noChangeAspect="1" noChangeArrowheads="1"/>
          </p:cNvPicPr>
          <p:nvPr/>
        </p:nvPicPr>
        <p:blipFill>
          <a:blip r:embed="rId3"/>
          <a:srcRect l="40179"/>
          <a:stretch>
            <a:fillRect/>
          </a:stretch>
        </p:blipFill>
        <p:spPr bwMode="auto">
          <a:xfrm>
            <a:off x="6715140" y="1357298"/>
            <a:ext cx="2000264" cy="21794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Социальный подход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Девиантность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социальные явления, которые представляют реальную угрозу физическому и социальному выживанию человека в данной среде, ближайшем окружении, коллективе социально-нравственных норм и культурных ценностей. Нарушение процесса усвоения и воспроизведения норм и ценностей, а также саморазвития и самореализации в том обществе, к которому человек принадлежит.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2143116"/>
            <a:ext cx="82296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Медицинский</a:t>
            </a:r>
            <a:r>
              <a:rPr kumimoji="0" lang="ru-RU" sz="21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подход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Девиантность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– отклонение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от принятых норм межличностных взаимодействий: действий, поступков, высказываний, совершаемых как в рамках психологического здоровья, так и в разных формах нервно-психических патологий, особенно пограничного уровня.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596" y="3857628"/>
            <a:ext cx="8229600" cy="2000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</a:pPr>
            <a:r>
              <a:rPr kumimoji="0" lang="ru-RU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Психологический подход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Девиантность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–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отклонение от социально-психологических и нравственных норм, представленное либо как ошибочный антиобщественный образец решения конфликта, проявляющегося в нарушении общественно принятых норм, либо в ущербе, нанесённом общественному благополучию, окружающим и себе.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357166"/>
            <a:ext cx="628654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Признаки девиантного поведения</a:t>
            </a:r>
          </a:p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Отклоняющееся поведение личности — это поведение, которое не соответствует общепринятым или официально установленным социальным нормам.</a:t>
            </a:r>
          </a:p>
          <a:p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поведение и личность, его проявляющая, вызывают негативную оценку со стороны других людей (социальные санкции).</a:t>
            </a:r>
          </a:p>
          <a:p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поведение наносит реальный ущерб самой личности или окружающим людям. Таким образом,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поведение деструктивно или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аутодеструктивно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поведение можно охарактеризовать как стойко повторяющееся (многократное или длительное).</a:t>
            </a:r>
          </a:p>
          <a:p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поведение должно согласовываться с общей направленностью личности.</a:t>
            </a:r>
          </a:p>
          <a:p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поведение рассматривается в пределах медицинской нормы.</a:t>
            </a:r>
          </a:p>
          <a:p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поведение сопровождается явлениями социальной дезадаптации.</a:t>
            </a:r>
          </a:p>
          <a:p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поведение имеет выраженное индивидуальное и возрастно-половое своеобразие.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Термин «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поведение» можно применять к детям не младше 5 лет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Картинки по запросу картинки дети плохо себя ведут"/>
          <p:cNvPicPr>
            <a:picLocks noChangeAspect="1" noChangeArrowheads="1"/>
          </p:cNvPicPr>
          <p:nvPr/>
        </p:nvPicPr>
        <p:blipFill>
          <a:blip r:embed="rId3"/>
          <a:srcRect l="21529"/>
          <a:stretch>
            <a:fillRect/>
          </a:stretch>
        </p:blipFill>
        <p:spPr bwMode="auto">
          <a:xfrm>
            <a:off x="6786578" y="2857496"/>
            <a:ext cx="2078336" cy="1762494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500042"/>
            <a:ext cx="800105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Причины возникновения девиантного поведения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 старших дошкольников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дошкольном детстве одной из главных причин отклонений в поведении детей является несформированность базисного чувства доверия к окружающему миру и ощущения безопасности. Тревожность ребенка может проявляться в негативизме, в плаксивости, в агрессии.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Наиболее часто встречающиеся причины девиантного поведения детей: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возросшая напряженность жизни, повышает тревожность. Многие склонны к пересмотру норм поведения, становятся все менее цивилизованными;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большое давление на неокрепшие умы и нервы дошкольников вызывает рассогласование между тем, что видит в реальной жизни ребенок;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широкий спектр всевозможных недостатков морального воспитания – от непонимания моральных норм до нежелания считаться с ними;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интеллектуальная неразвитость, душевная черствость;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 неблагоприятная наследственность;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6) неустойчивость нервных процессов;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7) асоциальное поведение родителей (пьянство, драки, преступный образ жизни и т. п.) ;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8) чрезмерный контроль со стороны взрослых или, полное безразличие к ребенку;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9) неблагополучное течение кризисных периодов развития ребенка;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10) замедленные темпы социального и морального, умственного развития;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11) педагогическая запущенность и др.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девиантным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поведением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500174"/>
            <a:ext cx="6400800" cy="3857652"/>
          </a:xfrm>
        </p:spPr>
        <p:txBody>
          <a:bodyPr>
            <a:normAutofit/>
          </a:bodyPr>
          <a:lstStyle/>
          <a:p>
            <a:pPr marL="342900" indent="-342900" algn="l">
              <a:buAutoNum type="arabicPeriod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Агрессивные (причина агрессивности – боязнь быть травмированным, обиженным, пережитая обида, душевная травма).</a:t>
            </a:r>
          </a:p>
          <a:p>
            <a:pPr marL="342900" indent="-342900" algn="l"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AutoNum type="arabicPeriod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Вспыльчивые (устраивают истерику, могут расплакаться, разозлиться, но агрессивности не проявляют).</a:t>
            </a:r>
          </a:p>
          <a:p>
            <a:pPr marL="342900" indent="-342900" algn="l">
              <a:buAutoNum type="arabicPeriod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Пассивные (подавленные, застенчивые. Причина – невнимание или неурядицы дома).</a:t>
            </a:r>
          </a:p>
          <a:p>
            <a:pPr marL="342900" indent="-342900" algn="l">
              <a:buAutoNum type="arabicPeriod"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AutoNum type="arabicPeriod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Гиперактивные (с чрезмерной психической и моторной активностью, с повышенной импульсивностью и невнимательностью)</a:t>
            </a:r>
          </a:p>
          <a:p>
            <a:pPr marL="342900" indent="-342900" algn="l">
              <a:buAutoNum type="arabicPeriod"/>
            </a:pP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000108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Медико-биологические причины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Данная группа причин подразделяется на три основные подгруппы: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врожденные, наследственные и приобретенные причины.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Картинки по запросу картинки врач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643182"/>
            <a:ext cx="4572812" cy="3043001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643182"/>
            <a:ext cx="6215106" cy="1470025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Врожденные причины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обусловлены внутриутробным поражением плода в период беременности. Это может быть: токсикоз, последствия интоксикации лекарственными препаратами, соматические и хронические инфекционные заболевания будущей мамы (особенно в начале беременности), ее неполноценное питание и нездоровый образ жизни (употребление алкоголя или наркотиков, курение).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Врожденные причины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оказывают влияние на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созревание нервной системы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тем самым влияя на индивидуальные особенности малыша и нарушая механизмы произвольной регуляции поведения. В результате естественное психическое развитие ребенка может замедлиться или измениться, что усугубит возрастные кризисы и приведет к отклоняющемуся поведению.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Картинки по запросу картинки ребенок в утробе матер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857364"/>
            <a:ext cx="2000264" cy="2000265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785786" y="1071546"/>
            <a:ext cx="5572164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Наследственные причины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вызываются поражениями генетического материала: генные или хромосомные мутации, дефекты обмена, которые влияют на созревание структур головного мозга. Результатом этого становятся нарушения умственного развития, телесные пороки, дефекты слуха или зрения, повреждения нервной системы.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Наследственными особенностями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объясняются основные характеристики нервной системы ребенка, от которых зависит темперамент, утомляемость и трудоспособность, восприимчивость ребенка к окружающему, возможность быстро приспосабливаться и устанавливать контакты.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Картинки по запросу картинки хромосом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143116"/>
            <a:ext cx="2465012" cy="1857389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ЦРР1\Desktop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786058"/>
            <a:ext cx="571504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Приобретенные причины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возникают в процессе жизни малыша. Наравне с влиянием наследственности немаловажное значение имеет и неполноценность нервных клеток головного мозга, которая обусловлена тяжелыми заболеваниями ребенка в раннем возрасте, черепно-мозговой травмой.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приобретенным причинам относятся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также соматические и нервные заболевания, хронически болезни с неоднократными рецидивами. Длительные недуги зачастую становятся источниками неврозов, задержек развития, провоцируют непослушание и агрессию. Они способствуют снижению психической возможности овладения определенной деятельностью, мешают установлению контактов с ровесниками. В результате личность и поведение ребенка формируется патологическим образом. А уж после это проявляется в эмоциональной неустойчивости малыша, послаблении его приспособительных и защитных механизмов.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Картинки по запросу картинки нервные клетки головного мозга восстанавливаютс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214554"/>
            <a:ext cx="2357404" cy="1361009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629</Words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                                    Социальный подход Девиантность – социальные явления, которые представляют реальную угрозу физическому и социальному выживанию человека в данной среде, ближайшем окружении, коллективе социально-нравственных норм и культурных ценностей. Нарушение процесса усвоения и воспроизведения норм и ценностей, а также саморазвития и самореализации в том обществе, к которому человек принадлежит.</vt:lpstr>
      <vt:lpstr>Слайд 3</vt:lpstr>
      <vt:lpstr>Слайд 4</vt:lpstr>
      <vt:lpstr>Дети с девиантным поведением</vt:lpstr>
      <vt:lpstr>                     Медико-биологические причины  Данная группа причин подразделяется на три основные подгруппы: врожденные, наследственные и приобретенные причины. </vt:lpstr>
      <vt:lpstr>Врожденные причины обусловлены внутриутробным поражением плода в период беременности. Это может быть: токсикоз, последствия интоксикации лекарственными препаратами, соматические и хронические инфекционные заболевания будущей мамы (особенно в начале беременности), ее неполноценное питание и нездоровый образ жизни (употребление алкоголя или наркотиков, курение). Врожденные причины оказывают влияние на созревание нервной системы, тем самым влияя на индивидуальные особенности малыша и нарушая механизмы произвольной регуляции поведения. В результате естественное психическое развитие ребенка может замедлиться или измениться, что усугубит возрастные кризисы и приведет к отклоняющемуся поведению. </vt:lpstr>
      <vt:lpstr>Слайд 8</vt:lpstr>
      <vt:lpstr>Приобретенные причины возникают в процессе жизни малыша. Наравне с влиянием наследственности немаловажное значение имеет и неполноценность нервных клеток головного мозга, которая обусловлена тяжелыми заболеваниями ребенка в раннем возрасте, черепно-мозговой травмой. К приобретенным причинам относятся также соматические и нервные заболевания, хронически болезни с неоднократными рецидивами. Длительные недуги зачастую становятся источниками неврозов, задержек развития, провоцируют непослушание и агрессию. Они способствуют снижению психической возможности овладения определенной деятельностью, мешают установлению контактов с ровесниками. В результате личность и поведение ребенка формируется патологическим образом. А уж после это проявляется в эмоциональной неустойчивости малыша, послаблении его приспособительных и защитных механизмов. </vt:lpstr>
      <vt:lpstr>                           Социальные причины В первую очередь к социальным причинам девиантного поведения маленьких детей и подростков относится неблагополучная обстановка в семье. Понятие «семейное неблагополучие» включает в себя различные негативные характеристики: внутрисемейные отношения, дефекты ее количественного, структурного и половозрастного состава, связь домочадцев с различными внешними социальными институтами (например, с представителями детского сада). </vt:lpstr>
      <vt:lpstr>Неполная семья, в которой воспитанием малыша занимается только мама или папа (либо вообще бабушка с дедушкой). Воспитательные возможности такой семьи порождаются педагогическими, морально-психологическими и материальными факторами. Отсутствие кого-то из родителей существенно, так как ребенок, не имеющий маму или папу, теряет целый мир эмоционально-нравственных отношений. Но даже неполная семья, обладающая ограниченными воспитательными возможностями, иногда приносит больше пользы малышу, чем полная, но неполноценная. </vt:lpstr>
      <vt:lpstr>Конфликтная семья, которая характеризуется психологической напряженностью взаимоотношений, отсутствием взаимопонимания, расхождениями во взглядах, интересах, потребностях, установках.  В такой семье мир – это временный компромисс. Частые конфликты и психологическая напряженность негативно отражаются на развитии личности малыша. Патологические супружеские отношения провоцируют множество отклонений в психике ребенка, что выливается в особо выраженные формы девиантного поведения.</vt:lpstr>
      <vt:lpstr>В асоциальной семье отдается предпочтение антиобщественным тенденциям и паразитическому образу жизни, а ее члены нередко совершают противозаконные действия. </vt:lpstr>
      <vt:lpstr>В семьях с «алкогольным бытом» главным интересом является употребление спиртных напитков. Социально-положительные функции в такой семье не предусмотрены. </vt:lpstr>
      <vt:lpstr>Отличие формально-благополучной семьи в том, что потребности и жизненные цели у ее членов разрознены, взаимоуважения нет никакого. Необходимые обязанности (в том числе и воспитание детей исполняются формально. </vt:lpstr>
      <vt:lpstr>                           Педагогические причины Зачастую взрослые, требующие от ребенка дисциплинированности, соблюдения культуры поведения, натыкаются на вопрос дошкольника «А почему?». Отвечать нужно своевременно и аргументировано. Если взрослые не смогли или не захотели объяснять малышу суть определенного требования, результатом становится формирование искаженного представления ребенка об общепринятых нормах. Несоответствие между утверждениями взрослых и реальное нарушение ими же этих утверждений – отрицательный пример для ребенка. Еще одна причина педагогического характера – злоупотребление запретами. Если взрослые превышают ограничительные меры, у ребенка вполне возможно возникнет обратная защитная реакция в форме аномального поведения. В случае, когда взрослые в полной мере не учитывают индивидуальные, возрастные и психологические особенности малыша, повышается вероятность ошибок в оценивании его возможностей. А это приводит к возникновению конфликтов и аномальных проявлений в поведении. </vt:lpstr>
      <vt:lpstr>                      Психологические причины У детей младшего дошкольного возраста отклонения в поведении проявляются вспышками гнева. На ограничение, наложенное родителями, ребенок может среагировать очень бурно: завизжать, начать брыкаться или задыхаться. Если родителям удастся проигнорировать каприз и требование малыша, научиться отвлекать его в моменты детской ярости, такие нежелательные проявления получится преодолеть. Однако необходимо отметить, что до 5 лет подобные отклонения в поведении детей считаются в пределах нормы. В старшем дошкольном возрасте ребенок узнает, что такое «борьба переживаний». Он понимает это как противоречие между восприятием своего «Я» и оценками окружающих. В этом возрасте ошибки воспитания способны привести к тому, что малыша поглотят собственные эмоции. А это, в свою очередь, становится причиной девиантного поведения.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Девиантность – это отклонение от нормы. Когда данный термин используется в характеристике поведения ребенка, это означает, что его поступки не вписываются в общепринятые рамки, выходят за пределы установленных норм.</dc:title>
  <dc:creator>ЦРР1</dc:creator>
  <cp:lastModifiedBy>ЦРР1</cp:lastModifiedBy>
  <cp:revision>37</cp:revision>
  <dcterms:created xsi:type="dcterms:W3CDTF">2016-12-19T12:07:38Z</dcterms:created>
  <dcterms:modified xsi:type="dcterms:W3CDTF">2017-01-25T13:09:06Z</dcterms:modified>
</cp:coreProperties>
</file>