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5" r:id="rId3"/>
    <p:sldId id="284" r:id="rId4"/>
    <p:sldId id="283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A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0DCD3-CFC0-4899-8110-4080864BF5DF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41A32-9011-4DC5-8E1A-3309764C1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17762705_539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/>
          <a:stretch/>
        </p:blipFill>
        <p:spPr bwMode="auto">
          <a:xfrm>
            <a:off x="3260724" y="1380747"/>
            <a:ext cx="2319387" cy="327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28353"/>
            <a:ext cx="59388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0192" y="6093296"/>
            <a:ext cx="24045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Ученицы 1 «А» класса</a:t>
            </a:r>
          </a:p>
          <a:p>
            <a:r>
              <a:rPr lang="ru-RU" b="1" dirty="0" err="1" smtClean="0"/>
              <a:t>Саликовой</a:t>
            </a:r>
            <a:r>
              <a:rPr lang="ru-RU" b="1" dirty="0" smtClean="0"/>
              <a:t> Натальи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52736"/>
            <a:ext cx="3131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День Победы — праздник победы Советской Армии и Советского </a:t>
            </a:r>
          </a:p>
          <a:p>
            <a:r>
              <a:rPr lang="ru-RU" dirty="0"/>
              <a:t>народа над </a:t>
            </a:r>
            <a:r>
              <a:rPr lang="ru-RU" dirty="0" smtClean="0"/>
              <a:t>фашистской </a:t>
            </a:r>
            <a:r>
              <a:rPr lang="ru-RU" dirty="0"/>
              <a:t>Германией в Великой Отечественной войне </a:t>
            </a:r>
          </a:p>
          <a:p>
            <a:r>
              <a:rPr lang="ru-RU" dirty="0"/>
              <a:t>1941—1945 годов. Отмечается 9 мая каждого года.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593883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 descr="http://www.beesona.ru/upload/381/82a50abb55671be31ded8cdf1b402cc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5588620" cy="422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learn.irro.ru/upload/files/personal-folders/7202/okr_mir_2_klass/558778a0e93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09154"/>
            <a:ext cx="7848872" cy="555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9216"/>
            <a:ext cx="593883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s10777.userapi.com/v10777550/780/Vpqso_A9zaQ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115"/>
          <a:stretch/>
        </p:blipFill>
        <p:spPr bwMode="auto">
          <a:xfrm>
            <a:off x="321056" y="1916832"/>
            <a:ext cx="6123152" cy="341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44208" y="1988840"/>
            <a:ext cx="2376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детском мультсериале «</a:t>
            </a:r>
            <a:r>
              <a:rPr lang="ru-RU" sz="2800" dirty="0" err="1"/>
              <a:t>Смешарики</a:t>
            </a:r>
            <a:r>
              <a:rPr lang="ru-RU" sz="2800" dirty="0"/>
              <a:t>» - 9 главных героев.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325" y="568275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сериале представлены герои трёх возрастных групп — подростки (</a:t>
            </a:r>
            <a:r>
              <a:rPr lang="ru-RU" dirty="0" err="1"/>
              <a:t>Крош</a:t>
            </a:r>
            <a:r>
              <a:rPr lang="ru-RU" dirty="0"/>
              <a:t>, Ёжик, Нюша, </a:t>
            </a:r>
            <a:r>
              <a:rPr lang="ru-RU" dirty="0" err="1"/>
              <a:t>Бараш</a:t>
            </a:r>
            <a:r>
              <a:rPr lang="ru-RU" dirty="0"/>
              <a:t>), взрослые (</a:t>
            </a:r>
            <a:r>
              <a:rPr lang="ru-RU" dirty="0" err="1"/>
              <a:t>Лосяш</a:t>
            </a:r>
            <a:r>
              <a:rPr lang="ru-RU" dirty="0"/>
              <a:t>, </a:t>
            </a:r>
            <a:r>
              <a:rPr lang="ru-RU" dirty="0" err="1"/>
              <a:t>Пин</a:t>
            </a:r>
            <a:r>
              <a:rPr lang="ru-RU" dirty="0"/>
              <a:t>), пожилые (Кар </a:t>
            </a:r>
            <a:r>
              <a:rPr lang="ru-RU" dirty="0" err="1"/>
              <a:t>Карыч</a:t>
            </a:r>
            <a:r>
              <a:rPr lang="ru-RU" dirty="0"/>
              <a:t>, </a:t>
            </a:r>
            <a:r>
              <a:rPr lang="ru-RU" dirty="0" err="1"/>
              <a:t>Совунья</a:t>
            </a:r>
            <a:r>
              <a:rPr lang="ru-RU" dirty="0"/>
              <a:t>, </a:t>
            </a:r>
            <a:r>
              <a:rPr lang="ru-RU" dirty="0" err="1"/>
              <a:t>Копатыч</a:t>
            </a:r>
            <a:r>
              <a:rPr lang="ru-RU" dirty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2369ce63cb853ab55ab9c46ddff1e07ab0203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54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56</cp:revision>
  <dcterms:created xsi:type="dcterms:W3CDTF">2014-05-19T10:12:31Z</dcterms:created>
  <dcterms:modified xsi:type="dcterms:W3CDTF">2017-10-10T16:32:15Z</dcterms:modified>
</cp:coreProperties>
</file>