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2" r:id="rId6"/>
    <p:sldId id="263" r:id="rId7"/>
    <p:sldId id="259" r:id="rId8"/>
    <p:sldId id="258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«Психологический климат семьи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его влияние на эмоциональное состояние ребёнка»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5800" y="214291"/>
            <a:ext cx="7772400" cy="1214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Центр развития ребёнка –детский сад 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Покачи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42976" y="5000636"/>
            <a:ext cx="7772400" cy="1214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Подготовила: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педагог-психолог Е.М. Козакова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2" descr="D:\Козакова Е.М\Картинки\семья\parent cor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1810"/>
            <a:ext cx="2926080" cy="1950720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928802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Психологический климат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межличностные отношения, типичные для любого коллектива, которые определяют его основное настроение. 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Психологический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климат в семье определяет устойчивость внутрисемейных отношений, оказывает влияние на развитие как детей, так и взрослых. Он не является чем-то неизменным, данным раз и навсегда. Его создают члены каждой семьи, и от их усилий зависит, каким он будет, благоприятным или неблагоприятным.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Картинки по запросу картинки погода в доме"/>
          <p:cNvPicPr>
            <a:picLocks noChangeAspect="1" noChangeArrowheads="1"/>
          </p:cNvPicPr>
          <p:nvPr/>
        </p:nvPicPr>
        <p:blipFill>
          <a:blip r:embed="rId3"/>
          <a:srcRect l="15625" r="17410"/>
          <a:stretch>
            <a:fillRect/>
          </a:stretch>
        </p:blipFill>
        <p:spPr bwMode="auto">
          <a:xfrm>
            <a:off x="5572132" y="4143380"/>
            <a:ext cx="2711544" cy="2494604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29238" y="357166"/>
            <a:ext cx="3814762" cy="147002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БЛАГОПРИЯТНЫЙ </a:t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КЛИМАТ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3629028" cy="1752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НЕБЛАГОПРИЯТНЫЙ </a:t>
            </a:r>
          </a:p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КЛИМАТ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Картинки по запросу картинки погода в доме"/>
          <p:cNvPicPr>
            <a:picLocks noChangeAspect="1" noChangeArrowheads="1"/>
          </p:cNvPicPr>
          <p:nvPr/>
        </p:nvPicPr>
        <p:blipFill>
          <a:blip r:embed="rId3"/>
          <a:srcRect l="15625" r="17410"/>
          <a:stretch>
            <a:fillRect/>
          </a:stretch>
        </p:blipFill>
        <p:spPr bwMode="auto">
          <a:xfrm>
            <a:off x="4000496" y="285728"/>
            <a:ext cx="1285884" cy="1183005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3286116" y="642918"/>
            <a:ext cx="714380" cy="142876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86380" y="642918"/>
            <a:ext cx="642942" cy="214314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786314" y="1428736"/>
            <a:ext cx="40719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сплоченность семьи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всестороннего развития личности каждого ее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члена;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доброжелательная требовательность членов семьи друг к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чувство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защищенности и эмоциональной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удовлетворенности;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гордость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принадлежность к своей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ответственность;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стремление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членов проводить свободное время в домашнем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кругу;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общение на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интересующие всех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совместное выполнение домашней работы;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открытость семьи, ее широкие контакты.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1571612"/>
            <a:ext cx="3714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постоянные конфликты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члены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семьи отрицательно относятся друг к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другу;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испытывают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незащищенности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тревожность;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эмоциональный дискомфорт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напряженность;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отчуждение.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6410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Типы   семейного  климата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1071538" y="1857364"/>
            <a:ext cx="23717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Демократический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71472" y="2714620"/>
            <a:ext cx="23717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Союзнический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1214414" y="3714752"/>
            <a:ext cx="23717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Разрозненный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3500430" y="4357694"/>
            <a:ext cx="23717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Автократический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5715008" y="3714752"/>
            <a:ext cx="23717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Мрачный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6429388" y="2714620"/>
            <a:ext cx="23717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Добродушный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6072198" y="1857364"/>
            <a:ext cx="23717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Воспитательный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" name="Picture 2" descr="D:\Козакова Е.М\Картинки\семья\parent cor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071678"/>
            <a:ext cx="2357454" cy="1571636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"/>
            <a:ext cx="7772400" cy="11429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ПСИХОЛОГИЧЕСКИЕ  ТИПЫ  СЕМЬИ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500174"/>
            <a:ext cx="2214578" cy="50006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Традиционная семья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Козакова Е.М\Картинки\семья\parent cor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071678"/>
            <a:ext cx="2211700" cy="1474467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785786" y="2214554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Зависимая семья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85786" y="3000372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Партнерская семья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785786" y="3714752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Договорная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партнерская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357950" y="1214422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Внешне спокойная  семья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6286512" y="1857364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Семья-санаторий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6286512" y="2428868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Семья-крепость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6429388" y="3786190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Семья-театр (демонстративная)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6286512" y="3071810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Семья-третий лишний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6357950" y="4572008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 кумиром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6429388" y="5429264"/>
            <a:ext cx="2214578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Семья-маскарад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30425"/>
            <a:ext cx="738666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для благоприятной погоды в доме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Держать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улыбку (потому что лицо это визитная карточка).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Обращать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 на других (от вашего знания домашних зависит счастье семьи).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Слушать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говорят другие (ибо с глухими разговаривать трудно).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Говорить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«нет», не обижая (и в семье тоже нужна дипломатия).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Не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вступать в конфликты (лучший способ выйти из конфликта не вступать в него).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Ободрять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 друга.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Делать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комплименты.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Картинки по запросу картинка нарисованная улыб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714752"/>
            <a:ext cx="1774818" cy="2398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770" y="2285992"/>
            <a:ext cx="6072230" cy="2714644"/>
          </a:xfrm>
        </p:spPr>
        <p:txBody>
          <a:bodyPr>
            <a:noAutofit/>
          </a:bodyPr>
          <a:lstStyle/>
          <a:p>
            <a:pPr lvl="0" algn="l" fontAlgn="base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Похвала в семье – ребенок благодарный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 – ребенок верит в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людей.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Подбадривание – он верит в себя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критикуют – он ненавидит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людей.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Упреки – ребенок ощущает чувство вины.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Вражда в семье – ребенок становится агрессивным.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Насмешки над ребенком – ребенок замкнут.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поддерживают – ценит себя.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Терпимость в семье – ребенок принимает других такими, какие они есть.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Честность в семье – ребенок справедливый.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 и дружелюбие – ребенок находит любовь в мире.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857356" y="2214554"/>
            <a:ext cx="6072230" cy="2714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785918" y="0"/>
            <a:ext cx="7772400" cy="1142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ПРОПИСНЫЕ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ИСТИНЫ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картинка красный восклицательный зна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928802"/>
            <a:ext cx="755495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71462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одном маленьком городе живут по соседству две семьи. Одни супруги постоянно ссорятся, виня друг друга во всех бедах, а другие в своей половинке души не чают. Дивится строптивая хозяйка счастью соседки. Завидует. Говорит мужу: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Пойди, посмотри, как у них так получается, чтобы все гладко и тихо.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Пришел тот к соседям, зашел тихонечко в дом и спрятался в укромном уголке. Наблюдает. А хозяйка веселую песенку напевает, и порядок в доме наводит. Вазу дорогую как раз от пыли вытирает. Вдруг позвонил телефон, женщина отвлеклась, а вазу поставила на краешек стола, да так, что вот-вот упадет.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тут ее мужу что-то понадобилось в комнате. Зацепил он вазу, та упала и разбилась. "Что будет-то?", – думает сосед.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Подошла жена, вздохнула с сожалением, и говорит мужу: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Прости, дорогой. Я виновата. Так небрежно ее на стол поставила.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Что ты, милая? Это я виноват. Торопился и не заметил вазу. Ну да, ладно. Не было бы у нас большего несчастья.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…Больно защемило сердце у соседа. Пришел он домой расстроенный. Жена к нему: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Ну что ты так долго? Посмотрел?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Да!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Ну и как там у них? – У них-то все виноваты. А вот у нас все правы.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28604"/>
            <a:ext cx="7686684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ПРИТЧА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«ДВЕ СЕМЬИ»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ы для презентаций"/>
          <p:cNvPicPr>
            <a:picLocks noChangeAspect="1" noChangeArrowheads="1"/>
          </p:cNvPicPr>
          <p:nvPr/>
        </p:nvPicPr>
        <p:blipFill>
          <a:blip r:embed="rId2"/>
          <a:srcRect r="85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«Счастлив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тот, кто счастлив у себя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дома».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Л.Н. Толстой/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Картинки по запросу картинка счастливая семья рису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143248"/>
            <a:ext cx="3643338" cy="2575954"/>
          </a:xfrm>
          <a:prstGeom prst="round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252</Words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«Психологический климат семьи  и его влияние на эмоциональное состояние ребёнка»</vt:lpstr>
      <vt:lpstr>Психологический климат - это межличностные отношения, типичные для любого коллектива, которые определяют его основное настроение.    Психологический климат в семье определяет устойчивость внутрисемейных отношений, оказывает влияние на развитие как детей, так и взрослых. Он не является чем-то неизменным, данным раз и навсегда. Его создают члены каждой семьи, и от их усилий зависит, каким он будет, благоприятным или неблагоприятным.  </vt:lpstr>
      <vt:lpstr>БЛАГОПРИЯТНЫЙ  КЛИМАТ</vt:lpstr>
      <vt:lpstr>Типы   семейного  климата</vt:lpstr>
      <vt:lpstr>ПСИХОЛОГИЧЕСКИЕ  ТИПЫ  СЕМЬИ</vt:lpstr>
      <vt:lpstr>              Умения для благоприятной погоды в доме:  1. Держать улыбку (потому что лицо это визитная карточка). 2. Обращать внимание на других (от вашего знания домашних зависит счастье семьи). 3. Слушать, что говорят другие (ибо с глухими разговаривать трудно). 4. Говорить «нет», не обижая (и в семье тоже нужна дипломатия). 5. Не вступать в конфликты (лучший способ выйти из конфликта не вступать в него). 6. Ободрять друг друга. 7. Делать комплименты. </vt:lpstr>
      <vt:lpstr>Похвала в семье – ребенок благодарный. Безопасность – ребенок верит в людей. Подбадривание – он верит в себя. Ребенка критикуют – он ненавидит людей. Упреки – ребенок ощущает чувство вины. Вражда в семье – ребенок становится агрессивным. Насмешки над ребенком – ребенок замкнут. Ребенка поддерживают – ценит себя. Терпимость в семье – ребенок принимает других такими, какие они есть. Честность в семье – ребенок справедливый. Понимание и дружелюбие – ребенок находит любовь в мире.  </vt:lpstr>
      <vt:lpstr>В одном маленьком городе живут по соседству две семьи. Одни супруги постоянно ссорятся, виня друг друга во всех бедах, а другие в своей половинке души не чают. Дивится строптивая хозяйка счастью соседки. Завидует. Говорит мужу: – Пойди, посмотри, как у них так получается, чтобы все гладко и тихо. Пришел тот к соседям, зашел тихонечко в дом и спрятался в укромном уголке. Наблюдает. А хозяйка веселую песенку напевает, и порядок в доме наводит. Вазу дорогую как раз от пыли вытирает. Вдруг позвонил телефон, женщина отвлеклась, а вазу поставила на краешек стола, да так, что вот-вот упадет. Но тут ее мужу что-то понадобилось в комнате. Зацепил он вазу, та упала и разбилась. "Что будет-то?", – думает сосед. Подошла жена, вздохнула с сожалением, и говорит мужу: – Прости, дорогой. Я виновата. Так небрежно ее на стол поставила. – Что ты, милая? Это я виноват. Торопился и не заметил вазу. Ну да, ладно. Не было бы у нас большего несчастья. …Больно защемило сердце у соседа. Пришел он домой расстроенный. Жена к нему: – Ну что ты так долго? Посмотрел? – Да! – Ну и как там у них? – У них-то все виноваты. А вот у нас все правы. </vt:lpstr>
      <vt:lpstr>                «Счастлив тот, кто счастлив у себя дома».                                                     /Л.Н. Толстой/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ЦРР1</dc:creator>
  <cp:lastModifiedBy>ЦРР1</cp:lastModifiedBy>
  <cp:revision>43</cp:revision>
  <dcterms:created xsi:type="dcterms:W3CDTF">2017-04-24T08:54:28Z</dcterms:created>
  <dcterms:modified xsi:type="dcterms:W3CDTF">2017-04-25T13:13:19Z</dcterms:modified>
</cp:coreProperties>
</file>