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7" r:id="rId6"/>
    <p:sldId id="268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2E2D782-9240-4CBE-9148-F3892855A2E3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C43A9AB-1BC6-447F-9EF8-9DA11335B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2D782-9240-4CBE-9148-F3892855A2E3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43A9AB-1BC6-447F-9EF8-9DA11335B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2E2D782-9240-4CBE-9148-F3892855A2E3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C43A9AB-1BC6-447F-9EF8-9DA11335B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2D782-9240-4CBE-9148-F3892855A2E3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43A9AB-1BC6-447F-9EF8-9DA11335B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2E2D782-9240-4CBE-9148-F3892855A2E3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C43A9AB-1BC6-447F-9EF8-9DA11335B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2D782-9240-4CBE-9148-F3892855A2E3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43A9AB-1BC6-447F-9EF8-9DA11335B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2D782-9240-4CBE-9148-F3892855A2E3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43A9AB-1BC6-447F-9EF8-9DA11335B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2D782-9240-4CBE-9148-F3892855A2E3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43A9AB-1BC6-447F-9EF8-9DA11335B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2E2D782-9240-4CBE-9148-F3892855A2E3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43A9AB-1BC6-447F-9EF8-9DA11335B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2D782-9240-4CBE-9148-F3892855A2E3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43A9AB-1BC6-447F-9EF8-9DA11335B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2D782-9240-4CBE-9148-F3892855A2E3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43A9AB-1BC6-447F-9EF8-9DA11335B6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2E2D782-9240-4CBE-9148-F3892855A2E3}" type="datetimeFigureOut">
              <a:rPr lang="ru-RU" smtClean="0"/>
              <a:pPr/>
              <a:t>16.03.2017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C43A9AB-1BC6-447F-9EF8-9DA11335B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7572428" cy="2868168"/>
          </a:xfrm>
        </p:spPr>
        <p:txBody>
          <a:bodyPr/>
          <a:lstStyle/>
          <a:p>
            <a:r>
              <a:rPr lang="ru-RU" dirty="0" smtClean="0"/>
              <a:t>Проблема </a:t>
            </a:r>
            <a:r>
              <a:rPr lang="ru-RU" dirty="0" smtClean="0"/>
              <a:t>мотивации на этапе вызова на </a:t>
            </a:r>
            <a:r>
              <a:rPr lang="ru-RU" dirty="0" smtClean="0"/>
              <a:t>уроках истории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ocuments\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3214686"/>
            <a:ext cx="5214846" cy="321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Низкая мотивация у школьников к образовательному процессу</a:t>
            </a:r>
          </a:p>
          <a:p>
            <a:pPr algn="ctr"/>
            <a:endParaRPr lang="ru-RU" dirty="0" smtClean="0"/>
          </a:p>
          <a:p>
            <a:pPr algn="ctr"/>
            <a:r>
              <a:rPr lang="ru-RU" b="1" dirty="0" smtClean="0"/>
              <a:t>Цель</a:t>
            </a:r>
            <a:r>
              <a:rPr lang="ru-RU" dirty="0" smtClean="0"/>
              <a:t>  подбор  приемов, позволяющих повысить мотивацию </a:t>
            </a:r>
            <a:r>
              <a:rPr lang="ru-RU" dirty="0" smtClean="0"/>
              <a:t>учащихся на этапе вызова </a:t>
            </a:r>
            <a:r>
              <a:rPr lang="ru-RU" dirty="0" smtClean="0"/>
              <a:t>на уроках истории.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Приемы на </a:t>
            </a:r>
            <a:r>
              <a:rPr lang="ru-RU" dirty="0" smtClean="0"/>
              <a:t>этапе </a:t>
            </a:r>
            <a:br>
              <a:rPr lang="ru-RU" dirty="0" smtClean="0"/>
            </a:br>
            <a:r>
              <a:rPr lang="ru-RU" dirty="0" smtClean="0"/>
              <a:t>вызова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333333"/>
                </a:solidFill>
                <a:latin typeface="Times New Roman"/>
                <a:ea typeface="Calibri"/>
              </a:rPr>
              <a:t>«дорожка ассоциаций» </a:t>
            </a:r>
          </a:p>
          <a:p>
            <a:endParaRPr lang="ru-RU" dirty="0"/>
          </a:p>
        </p:txBody>
      </p:sp>
      <p:pic>
        <p:nvPicPr>
          <p:cNvPr id="1026" name="Picture 2" descr="C:\Users\1\Desktop\fefe94c2b1a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2198" y="174685"/>
            <a:ext cx="2786082" cy="3954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артинки по запросу картинки жуков г.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2" y="3048000"/>
            <a:ext cx="2738438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1\Desktop\Marshal-K.K.Rokossovski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5661" y="2060848"/>
            <a:ext cx="2074331" cy="2812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i_04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31941"/>
            <a:ext cx="2235709" cy="3456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Приемы на </a:t>
            </a:r>
            <a:r>
              <a:rPr lang="ru-RU" sz="3600" dirty="0" smtClean="0"/>
              <a:t>этапе вызова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84784"/>
            <a:ext cx="7992888" cy="417646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400" b="1" dirty="0" smtClean="0">
                <a:solidFill>
                  <a:srgbClr val="333333"/>
                </a:solidFill>
                <a:latin typeface="Times New Roman"/>
                <a:ea typeface="Calibri"/>
              </a:rPr>
              <a:t>«ключевые слова» </a:t>
            </a:r>
            <a:endParaRPr lang="ru-RU" sz="4400" b="1" dirty="0" smtClean="0">
              <a:solidFill>
                <a:srgbClr val="333333"/>
              </a:solidFill>
              <a:latin typeface="Times New Roman"/>
              <a:ea typeface="Calibri"/>
            </a:endParaRPr>
          </a:p>
          <a:p>
            <a:pPr algn="ctr"/>
            <a:r>
              <a:rPr lang="ru-RU" sz="4400" dirty="0" smtClean="0">
                <a:solidFill>
                  <a:srgbClr val="333333"/>
                </a:solidFill>
                <a:latin typeface="Times New Roman"/>
                <a:ea typeface="Calibri"/>
              </a:rPr>
              <a:t>Коллегии</a:t>
            </a:r>
          </a:p>
          <a:p>
            <a:pPr algn="ctr"/>
            <a:r>
              <a:rPr lang="ru-RU" sz="4400" dirty="0" smtClean="0">
                <a:solidFill>
                  <a:srgbClr val="333333"/>
                </a:solidFill>
                <a:latin typeface="Times New Roman"/>
                <a:ea typeface="Calibri"/>
              </a:rPr>
              <a:t>Северная война</a:t>
            </a:r>
          </a:p>
          <a:p>
            <a:pPr algn="ctr"/>
            <a:r>
              <a:rPr lang="ru-RU" sz="4400" dirty="0" smtClean="0">
                <a:solidFill>
                  <a:srgbClr val="333333"/>
                </a:solidFill>
                <a:latin typeface="Times New Roman"/>
                <a:ea typeface="Calibri"/>
              </a:rPr>
              <a:t>Санкт-Петербург</a:t>
            </a:r>
          </a:p>
          <a:p>
            <a:pPr algn="ctr"/>
            <a:r>
              <a:rPr lang="ru-RU" sz="4400" dirty="0" smtClean="0">
                <a:solidFill>
                  <a:srgbClr val="333333"/>
                </a:solidFill>
                <a:latin typeface="Times New Roman"/>
                <a:ea typeface="Calibri"/>
              </a:rPr>
              <a:t>Азовские походы</a:t>
            </a:r>
          </a:p>
          <a:p>
            <a:pPr algn="ctr"/>
            <a:r>
              <a:rPr lang="ru-RU" sz="4400" dirty="0" smtClean="0">
                <a:solidFill>
                  <a:srgbClr val="333333"/>
                </a:solidFill>
                <a:latin typeface="Times New Roman"/>
                <a:ea typeface="Calibri"/>
              </a:rPr>
              <a:t>Полтавская битва</a:t>
            </a:r>
          </a:p>
        </p:txBody>
      </p:sp>
    </p:spTree>
    <p:extLst>
      <p:ext uri="{BB962C8B-B14F-4D97-AF65-F5344CB8AC3E}">
        <p14:creationId xmlns:p14="http://schemas.microsoft.com/office/powerpoint/2010/main" xmlns="" val="1459358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Приемы на </a:t>
            </a:r>
            <a:r>
              <a:rPr lang="ru-RU" sz="4000" dirty="0" smtClean="0"/>
              <a:t>этапе вызова. </a:t>
            </a:r>
            <a:r>
              <a:rPr lang="ru-RU" sz="4000" dirty="0" smtClean="0"/>
              <a:t>Прием «ЗХУ»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10839320"/>
              </p:ext>
            </p:extLst>
          </p:nvPr>
        </p:nvGraphicFramePr>
        <p:xfrm>
          <a:off x="323528" y="3573016"/>
          <a:ext cx="7239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3000"/>
                <a:gridCol w="2413000"/>
                <a:gridCol w="2413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знаю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Хочу узнать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узнал</a:t>
                      </a:r>
                      <a:endParaRPr lang="ru-RU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95736" y="198884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kern="50" dirty="0">
                <a:latin typeface="Times New Roman"/>
                <a:ea typeface="Arial Unicode MS"/>
                <a:cs typeface="Arial Unicode MS"/>
              </a:rPr>
              <a:t>Россия при Павле </a:t>
            </a:r>
            <a:r>
              <a:rPr lang="en-US" b="1" kern="50" dirty="0">
                <a:latin typeface="Times New Roman"/>
                <a:ea typeface="Arial Unicode MS"/>
                <a:cs typeface="Arial Unicode MS"/>
              </a:rPr>
              <a:t>I</a:t>
            </a:r>
            <a:r>
              <a:rPr lang="ru-RU" b="1" kern="50" dirty="0">
                <a:latin typeface="Times New Roman"/>
                <a:ea typeface="Arial Unicode MS"/>
                <a:cs typeface="Arial Unicode MS"/>
              </a:rPr>
              <a:t>.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Приемы на </a:t>
            </a:r>
            <a:r>
              <a:rPr lang="ru-RU" sz="4000" dirty="0" smtClean="0"/>
              <a:t>этапе вызова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Прием – Игра  «Верите ли вы?»</a:t>
            </a:r>
          </a:p>
          <a:p>
            <a:r>
              <a:rPr lang="ru-RU" dirty="0" smtClean="0"/>
              <a:t>Иван Грозный 1 царь?</a:t>
            </a:r>
          </a:p>
          <a:p>
            <a:r>
              <a:rPr lang="ru-RU" dirty="0" smtClean="0"/>
              <a:t>Иван Грозный организовал  Тайную Дума</a:t>
            </a:r>
          </a:p>
          <a:p>
            <a:r>
              <a:rPr lang="ru-RU" dirty="0" smtClean="0"/>
              <a:t>Грозный учредил земскую думу</a:t>
            </a:r>
          </a:p>
          <a:p>
            <a:r>
              <a:rPr lang="ru-RU" alt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1497 г. на Земском соборе был учреждён новый Судебник</a:t>
            </a:r>
          </a:p>
          <a:p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Иван 4 организовал приказы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8071792" cy="602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286258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324</TotalTime>
  <Words>113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Проблема мотивации на этапе вызова на уроках истории</vt:lpstr>
      <vt:lpstr>проблема</vt:lpstr>
      <vt:lpstr>Приемы на этапе  вызова</vt:lpstr>
      <vt:lpstr>Приемы на этапе вызова</vt:lpstr>
      <vt:lpstr>Приемы на этапе вызова. Прием «ЗХУ»</vt:lpstr>
      <vt:lpstr>Приемы на этапе вызова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Патриотическое воспитание на уроках истории</dc:title>
  <dc:creator>user</dc:creator>
  <cp:lastModifiedBy>user</cp:lastModifiedBy>
  <cp:revision>41</cp:revision>
  <dcterms:created xsi:type="dcterms:W3CDTF">2017-02-07T09:06:31Z</dcterms:created>
  <dcterms:modified xsi:type="dcterms:W3CDTF">2017-03-16T12:35:54Z</dcterms:modified>
</cp:coreProperties>
</file>