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1" r:id="rId16"/>
    <p:sldId id="270" r:id="rId17"/>
    <p:sldId id="274" r:id="rId18"/>
    <p:sldId id="273" r:id="rId19"/>
    <p:sldId id="276" r:id="rId20"/>
    <p:sldId id="27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1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microsoft.com/office/2007/relationships/hdphoto" Target="../media/hdphoto2.wdp"/><Relationship Id="rId5" Type="http://schemas.openxmlformats.org/officeDocument/2006/relationships/image" Target="../media/image6.jp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5.jpg"/><Relationship Id="rId9" Type="http://schemas.microsoft.com/office/2007/relationships/hdphoto" Target="../media/hdphoto1.wdp"/><Relationship Id="rId14" Type="http://schemas.openxmlformats.org/officeDocument/2006/relationships/image" Target="../media/image1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1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5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gif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709" y="2067865"/>
            <a:ext cx="7165848" cy="2667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900" dirty="0" smtClean="0"/>
              <a:t/>
            </a:r>
            <a:br>
              <a:rPr lang="ru-RU" sz="8900" dirty="0" smtClean="0"/>
            </a:br>
            <a:r>
              <a:rPr lang="ru-RU" sz="8900" dirty="0"/>
              <a:t/>
            </a:r>
            <a:br>
              <a:rPr lang="ru-RU" sz="8900" dirty="0"/>
            </a:br>
            <a:r>
              <a:rPr lang="ru-RU" sz="8900" dirty="0" smtClean="0"/>
              <a:t/>
            </a:r>
            <a:br>
              <a:rPr lang="ru-RU" sz="8900" dirty="0" smtClean="0"/>
            </a:br>
            <a:r>
              <a:rPr lang="ru-RU" sz="8900" dirty="0"/>
              <a:t/>
            </a:r>
            <a:br>
              <a:rPr lang="ru-RU" sz="8900" dirty="0"/>
            </a:br>
            <a:r>
              <a:rPr lang="ru-RU" sz="8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Карусель</a:t>
            </a:r>
            <a:br>
              <a:rPr lang="ru-RU" sz="8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89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безопасности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 highlightClick="1"/>
          </p:cNvPr>
          <p:cNvSpPr/>
          <p:nvPr/>
        </p:nvSpPr>
        <p:spPr>
          <a:xfrm>
            <a:off x="3810000" y="5105400"/>
            <a:ext cx="1828800" cy="609600"/>
          </a:xfrm>
          <a:prstGeom prst="right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Начало игры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656" y="3962400"/>
            <a:ext cx="1609406" cy="15986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412" y="4253716"/>
            <a:ext cx="1471670" cy="13328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988" y="633197"/>
            <a:ext cx="1014413" cy="14755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872" y="1003446"/>
            <a:ext cx="920750" cy="8792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652" y="4833937"/>
            <a:ext cx="1295400" cy="1295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980" y="4812005"/>
            <a:ext cx="1152525" cy="11525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704" r="100000">
                        <a14:foregroundMark x1="28169" y1="63910" x2="28169" y2="639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989" y="2458587"/>
            <a:ext cx="1295400" cy="1219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3617" l="1408" r="929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4494" y="702831"/>
            <a:ext cx="1394905" cy="12954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673392"/>
            <a:ext cx="1066800" cy="1023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054" y="3896134"/>
            <a:ext cx="976313" cy="102393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495" y="3962400"/>
            <a:ext cx="1163972" cy="98587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194" y="2270877"/>
            <a:ext cx="685657" cy="74279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ты один дома, а в дверь настойчиво звонят. Твои действия?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3009900"/>
            <a:ext cx="1752600" cy="164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200" y="3009900"/>
            <a:ext cx="1524000" cy="164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600" y="3009900"/>
            <a:ext cx="1767078" cy="164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919230" y="269546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57630" y="269546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79539" y="269546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399"/>
            <a:ext cx="7543800" cy="2601351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какой эклектический прибор идет речь?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То </a:t>
            </a:r>
            <a:r>
              <a:rPr lang="ru-RU" sz="2800" dirty="0">
                <a:solidFill>
                  <a:srgbClr val="C00000"/>
                </a:solidFill>
              </a:rPr>
              <a:t>назад, то вперёд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Ходит бродит пароход.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Остановишь — горе!</a:t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Продырявит море!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лево 7">
            <a:hlinkClick r:id="rId2" action="ppaction://hlinksldjump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leftArrow">
            <a:avLst>
              <a:gd name="adj1" fmla="val 66667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начало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155" y="3678409"/>
            <a:ext cx="1645333" cy="16453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846" y="3684271"/>
            <a:ext cx="1606088" cy="14936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9482" y="3678409"/>
            <a:ext cx="2658718" cy="149366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нужно себя вести в лесу?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3268504"/>
            <a:ext cx="1531043" cy="1463991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41" y="3268504"/>
            <a:ext cx="1688259" cy="1463991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1898" y="3268504"/>
            <a:ext cx="1771502" cy="1463991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 знак который означает «Не сорите в лесу»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2284" y="3311444"/>
            <a:ext cx="1717756" cy="1717756"/>
          </a:xfrm>
          <a:prstGeom prst="rect">
            <a:avLst/>
          </a:prstGeom>
          <a:ln w="38100" cap="sq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0" y="3311444"/>
            <a:ext cx="1856276" cy="1717756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9838" y="3311444"/>
            <a:ext cx="1841030" cy="1717756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какой из картинок дети поступают не правильно?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лево 7">
            <a:hlinkClick r:id="rId2" action="ppaction://hlinksldjump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leftArrow">
            <a:avLst>
              <a:gd name="adj1" fmla="val 66667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начало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270" y="3581400"/>
            <a:ext cx="2395460" cy="1624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1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85" y="2613683"/>
            <a:ext cx="2209315" cy="1656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1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539471"/>
            <a:ext cx="2242924" cy="1731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 относится к закаливающим процедурам?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830" y="3200400"/>
            <a:ext cx="1632974" cy="1632974"/>
          </a:xfrm>
          <a:prstGeom prst="rect">
            <a:avLst/>
          </a:prstGeom>
          <a:ln w="2286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132" y="3200400"/>
            <a:ext cx="1843068" cy="1632974"/>
          </a:xfrm>
          <a:prstGeom prst="rect">
            <a:avLst/>
          </a:prstGeom>
          <a:ln w="2286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0" y="3200400"/>
            <a:ext cx="1905000" cy="1632974"/>
          </a:xfrm>
          <a:prstGeom prst="rect">
            <a:avLst/>
          </a:prstGeom>
          <a:ln w="2286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может назначить   лекарства?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3022294"/>
            <a:ext cx="1714500" cy="1714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515" y="2825262"/>
            <a:ext cx="1937238" cy="19372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534" y="2971560"/>
            <a:ext cx="1514666" cy="19052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Выберите  полезный продукт.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лево 7">
            <a:hlinkClick r:id="rId2" action="ppaction://hlinksldjump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lef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начало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799" y="3200401"/>
            <a:ext cx="2549343" cy="17271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434" y="3188740"/>
            <a:ext cx="2260494" cy="17388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3048000"/>
            <a:ext cx="1933575" cy="193357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ли разговаривать с незнакомым человеком на улице? И почему?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3000" y="2666999"/>
            <a:ext cx="2971800" cy="2716823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Нельзя. Никогда не вступайте в разговор с незнакомым человеком. Незнакомец может быть опасен.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3566746" y="5536221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2146" y="2312377"/>
            <a:ext cx="3224646" cy="3733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заметили чужую сумку как вы поступите?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677" y="2590800"/>
            <a:ext cx="34290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24400" y="2590800"/>
            <a:ext cx="3352800" cy="2667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трогать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открывать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Сообщить взрослым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Отойти на безопасное расстояние.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rId2" action="ppaction://hlinksldjump" highlightClick="1"/>
          </p:cNvPr>
          <p:cNvSpPr/>
          <p:nvPr/>
        </p:nvSpPr>
        <p:spPr>
          <a:xfrm>
            <a:off x="1066800" y="838200"/>
            <a:ext cx="3276600" cy="990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ПДД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rId3" action="ppaction://hlinksldjump" highlightClick="1"/>
          </p:cNvPr>
          <p:cNvSpPr/>
          <p:nvPr/>
        </p:nvSpPr>
        <p:spPr>
          <a:xfrm>
            <a:off x="4953000" y="838200"/>
            <a:ext cx="3276600" cy="990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поведения в лесу</a:t>
            </a:r>
          </a:p>
        </p:txBody>
      </p:sp>
      <p:sp>
        <p:nvSpPr>
          <p:cNvPr id="6" name="Скругленный прямоугольник 5">
            <a:hlinkClick r:id="rId4" action="ppaction://hlinksldjump" highlightClick="1"/>
          </p:cNvPr>
          <p:cNvSpPr/>
          <p:nvPr/>
        </p:nvSpPr>
        <p:spPr>
          <a:xfrm>
            <a:off x="1066800" y="2286000"/>
            <a:ext cx="3276600" cy="990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Пожарная безопасность</a:t>
            </a:r>
          </a:p>
        </p:txBody>
      </p:sp>
      <p:sp>
        <p:nvSpPr>
          <p:cNvPr id="7" name="Скругленный прямоугольник 6">
            <a:hlinkClick r:id="rId5" action="ppaction://hlinksldjump" highlightClick="1"/>
          </p:cNvPr>
          <p:cNvSpPr/>
          <p:nvPr/>
        </p:nvSpPr>
        <p:spPr>
          <a:xfrm>
            <a:off x="4953000" y="2286000"/>
            <a:ext cx="3276600" cy="990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 и мое здоровье</a:t>
            </a:r>
          </a:p>
        </p:txBody>
      </p:sp>
      <p:sp>
        <p:nvSpPr>
          <p:cNvPr id="8" name="Скругленный прямоугольник 7">
            <a:hlinkClick r:id="rId6" action="ppaction://hlinksldjump" highlightClick="1"/>
          </p:cNvPr>
          <p:cNvSpPr/>
          <p:nvPr/>
        </p:nvSpPr>
        <p:spPr>
          <a:xfrm>
            <a:off x="1066800" y="3733800"/>
            <a:ext cx="3276600" cy="990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Один дома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>
            <a:hlinkClick r:id="rId7" action="ppaction://hlinksldjump" highlightClick="1"/>
          </p:cNvPr>
          <p:cNvSpPr/>
          <p:nvPr/>
        </p:nvSpPr>
        <p:spPr>
          <a:xfrm>
            <a:off x="4953000" y="3733800"/>
            <a:ext cx="3276600" cy="990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Терроризм и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незнакомые предметы</a:t>
            </a:r>
          </a:p>
          <a:p>
            <a:pPr algn="ctr"/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трелка влево 9">
            <a:hlinkClick r:id="" action="ppaction://hlinkshowjump?jump=firstslide" highlightClick="1"/>
          </p:cNvPr>
          <p:cNvSpPr/>
          <p:nvPr/>
        </p:nvSpPr>
        <p:spPr>
          <a:xfrm>
            <a:off x="3657600" y="5105400"/>
            <a:ext cx="1752600" cy="609600"/>
          </a:xfrm>
          <a:prstGeom prst="left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 игры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Представьте ситуацию: на улице к вам подъехала машина и предлагаем прокатиться и сладости или игрушки .  Как вы поступите?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2898531"/>
            <a:ext cx="3886200" cy="2514599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 вступать с ним в беседу. Если человек настойчив, взял тебя за руку  или пытается увезти нужно вырываться кричать звать на помочь, громко кричать, царапаться.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Стрелка влево 7">
            <a:hlinkClick r:id="rId2" action="ppaction://hlinksldjump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leftArrow">
            <a:avLst>
              <a:gd name="adj1" fmla="val 58333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начало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898531"/>
            <a:ext cx="3352800" cy="25146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43000" y="1143000"/>
            <a:ext cx="6858000" cy="1676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Молодцы! 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3429000"/>
            <a:ext cx="1743075" cy="1476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2880946"/>
            <a:ext cx="2133600" cy="20478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687" y="3733800"/>
            <a:ext cx="1952625" cy="20478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584" y="685800"/>
            <a:ext cx="7678615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80" y="4467225"/>
            <a:ext cx="1743075" cy="1476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037" y="4134216"/>
            <a:ext cx="213360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99" y="685800"/>
            <a:ext cx="1952625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927" y="3124200"/>
            <a:ext cx="2197253" cy="292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602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76300" y="9906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знак дорожного движения помогает нам перейти дорогу? 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3000" y="3124200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Неправильный 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33800" y="3124200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Правильный 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24600" y="3124200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Неправильный 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91000" y="5486400"/>
            <a:ext cx="1143000" cy="457200"/>
          </a:xfrm>
          <a:prstGeom prst="rightArrow">
            <a:avLst>
              <a:gd name="adj1" fmla="val 68750"/>
              <a:gd name="adj2" fmla="val 51042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2" action="ppaction://hlinksldjump"/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875" y="3235325"/>
            <a:ext cx="1602650" cy="15303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3235325"/>
            <a:ext cx="1530350" cy="15303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183" y="3226041"/>
            <a:ext cx="1539634" cy="153963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66800" y="31242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33800" y="31242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24600" y="3124200"/>
            <a:ext cx="457199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763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сигнал светофора запрещает движение?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91000" y="5486400"/>
            <a:ext cx="1143000" cy="457200"/>
          </a:xfrm>
          <a:prstGeom prst="rightArrow">
            <a:avLst>
              <a:gd name="adj1" fmla="val 68750"/>
              <a:gd name="adj2" fmla="val 51042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94" t="18543" r="15232" b="17881"/>
          <a:stretch/>
        </p:blipFill>
        <p:spPr>
          <a:xfrm>
            <a:off x="6477001" y="3223298"/>
            <a:ext cx="1419820" cy="13106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2399" y="3223298"/>
            <a:ext cx="1433307" cy="13487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3248297"/>
            <a:ext cx="1447800" cy="13237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763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какой картинке изображен пассажир?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лево 7">
            <a:hlinkClick r:id="rId2" action="ppaction://hlinksldjump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leftArrow">
            <a:avLst>
              <a:gd name="adj1" fmla="val 70833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начало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391" y="3048000"/>
            <a:ext cx="1897063" cy="1598648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313" y="3077308"/>
            <a:ext cx="2131219" cy="157520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00" y="3048000"/>
            <a:ext cx="2052846" cy="1598648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876300" y="2667000"/>
            <a:ext cx="4953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79319" y="2691179"/>
            <a:ext cx="457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08699" y="2667000"/>
            <a:ext cx="443525" cy="5817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называется профессия человека который тушит пожар? 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91000" y="5486400"/>
            <a:ext cx="1143000" cy="457200"/>
          </a:xfrm>
          <a:prstGeom prst="rightArrow">
            <a:avLst>
              <a:gd name="adj1" fmla="val 68750"/>
              <a:gd name="adj2" fmla="val 51042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3054927"/>
            <a:ext cx="2743200" cy="19542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3054927"/>
            <a:ext cx="1250797" cy="18193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3000305"/>
            <a:ext cx="1905000" cy="24193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номер телефона нужно набрать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 вы увидели огонь?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25557" y="3124200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01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33800" y="3124200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0з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24600" y="3124200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02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91000" y="5486400"/>
            <a:ext cx="1143000" cy="457200"/>
          </a:xfrm>
          <a:prstGeom prst="rightArrow">
            <a:avLst>
              <a:gd name="adj1" fmla="val 68750"/>
              <a:gd name="adj2" fmla="val 51042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нельзя делать когда увидели пожар?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лево 7">
            <a:hlinkClick r:id="rId2" action="ppaction://hlinksldjump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leftArrow">
            <a:avLst>
              <a:gd name="adj1" fmla="val 70833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начало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1143" y="3212326"/>
            <a:ext cx="2086532" cy="1473974"/>
          </a:xfrm>
          <a:prstGeom prst="roundRect">
            <a:avLst>
              <a:gd name="adj" fmla="val 16667"/>
            </a:avLst>
          </a:prstGeom>
          <a:ln>
            <a:solidFill>
              <a:schemeClr val="accent4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3048000"/>
            <a:ext cx="1638300" cy="1638300"/>
          </a:xfrm>
          <a:prstGeom prst="roundRect">
            <a:avLst>
              <a:gd name="adj" fmla="val 16667"/>
            </a:avLst>
          </a:prstGeom>
          <a:ln>
            <a:solidFill>
              <a:schemeClr val="accent4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3025" y="2743200"/>
            <a:ext cx="1781775" cy="2043251"/>
          </a:xfrm>
          <a:prstGeom prst="roundRect">
            <a:avLst>
              <a:gd name="adj" fmla="val 16667"/>
            </a:avLst>
          </a:prstGeom>
          <a:ln>
            <a:solidFill>
              <a:schemeClr val="accent4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14400" y="914400"/>
            <a:ext cx="7543800" cy="13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можно заниматься когда ты один дома?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4114800" y="5486400"/>
            <a:ext cx="1295400" cy="457200"/>
          </a:xfrm>
          <a:prstGeom prst="rightArrow">
            <a:avLst>
              <a:gd name="adj1" fmla="val 62500"/>
              <a:gd name="adj2" fmla="val 50000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дальше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3048000"/>
            <a:ext cx="1779638" cy="16891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856" y="2956058"/>
            <a:ext cx="1726875" cy="17810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6507" y="2956058"/>
            <a:ext cx="1686893" cy="1751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5760</TotalTime>
  <Words>285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Карусель  безопасности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викторина</dc:title>
  <dc:creator>андрей</dc:creator>
  <cp:lastModifiedBy>Пользователь Windows</cp:lastModifiedBy>
  <cp:revision>55</cp:revision>
  <dcterms:created xsi:type="dcterms:W3CDTF">2014-08-08T11:31:25Z</dcterms:created>
  <dcterms:modified xsi:type="dcterms:W3CDTF">2017-10-10T03:12:03Z</dcterms:modified>
</cp:coreProperties>
</file>