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AD57EFA-4591-42EA-8BDA-0A33E642A171}" type="datetimeFigureOut">
              <a:rPr lang="ru-RU" smtClean="0"/>
              <a:pPr/>
              <a:t>22.10.2011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0417F3D-B7EF-47E4-8D8D-B30D3474EB5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3789040"/>
          </a:xfrm>
        </p:spPr>
        <p:txBody>
          <a:bodyPr>
            <a:normAutofit fontScale="90000"/>
          </a:bodyPr>
          <a:lstStyle/>
          <a:p>
            <a:pPr indent="449263" algn="ctr"/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РОССИЙСКАЯ ФЕДЕРАЦИЯ</a:t>
            </a:r>
            <a:b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ЯМАЛО-НЕНЕЦКИЙ АВТОНОМНЫЙ ОКРУГ</a:t>
            </a:r>
            <a:b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МУНИЦИПАЛЬНОЕ ОБЩЕОБРАЗОВАТЕЛЬНОЕ УЧРЕЖДЕНИЕ</a:t>
            </a:r>
            <a:b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1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«СРЕДНЯЯ ОБЩЕОБРАЗОВАТЕЛЬНАЯ ШКОЛА № 1 п. ПУРПЕ»</a:t>
            </a: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Сообщение на тему:</a:t>
            </a:r>
            <a:b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Рекомендации по профилактике  суицида  среди детей и подростков в образовательном учреждении.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805264"/>
            <a:ext cx="4024536" cy="697632"/>
          </a:xfrm>
        </p:spPr>
        <p:txBody>
          <a:bodyPr>
            <a:normAutofit fontScale="70000" lnSpcReduction="20000"/>
          </a:bodyPr>
          <a:lstStyle/>
          <a:p>
            <a:pPr indent="449263" algn="r"/>
            <a:r>
              <a:rPr lang="ru-RU" b="1" dirty="0" smtClean="0"/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Подготовил:</a:t>
            </a:r>
            <a:endParaRPr lang="ru-RU" sz="2600" dirty="0" smtClean="0">
              <a:solidFill>
                <a:schemeClr val="tx1"/>
              </a:solidFill>
            </a:endParaRPr>
          </a:p>
          <a:p>
            <a:pPr indent="449263" algn="r"/>
            <a:r>
              <a:rPr lang="ru-RU" sz="2600" b="1" dirty="0" smtClean="0">
                <a:solidFill>
                  <a:schemeClr val="tx1"/>
                </a:solidFill>
              </a:rPr>
              <a:t>Соц. педагог С.С. Чумаков</a:t>
            </a:r>
            <a:endParaRPr lang="ru-RU" sz="2600" dirty="0" smtClean="0">
              <a:solidFill>
                <a:schemeClr val="tx1"/>
              </a:solidFill>
            </a:endParaRPr>
          </a:p>
          <a:p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Чумаков\AppData\Local\Microsoft\Windows\Temporary Internet Files\Content.IE5\V0RZ6RAM\MP9004437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77072"/>
            <a:ext cx="3206485" cy="24048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0182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ПРОФИЛАКТИКА СУИЦИДОВ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53777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u="sng" dirty="0" smtClean="0">
                <a:solidFill>
                  <a:schemeClr val="accent6">
                    <a:lumMod val="50000"/>
                  </a:schemeClr>
                </a:solidFill>
              </a:rPr>
              <a:t>     За любое суицидальное поведение ребенка в ответе взрослые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!  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   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Ко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всем намекам на суицид следует относиться со всей серьезностью. Не может быть никаких сомнений в том, что крик о помощи нуждается в ответной реакции помогающего человека, обладающего уникальной возможностью вмешаться в кризис одиночества.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Во-первых, необходимо разговаривать с ребенком, задавать ему вопросы о его состоянии, вести беседы о будущем, строить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планы. Эти беседы обязательно должны быть позитивными. Нужно «внушить» ребенку оптимистический настрой, вселить уверенность, показать, что он способен добиваться поставленных целей. Не обвинять ребенка в «вечно недовольном виде» и «брюзгливости», лучше показать ему позитивные стороны и ресурсы его личности. Не надо сравнивать его с другими ребятами – более успешными, бодрыми, добродушными. Эти сравнения усугубят и без того низкую самооценку подростка.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Во-вторых, заняться с ребенком новыми делами. Каждый день узнавать что-нибудь новое, делать то, что никогда раньше не делал. Внести разнообразие в обыденную жизнь. Записаться в тренажерный зал или хотя бы завести привычку делать утреннюю гимнастику, съездить в выходные на увлекательную экскурсию, посетить кинотеатр, выставки. Можно завести домашнее животное. Забота о беззащитном существе может мобилизовать ребенка и настроить на позитивный лад.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В-третьих, подростку необходимо соблюдать режим дня. Необходимо проследить за тем, чтобы он хорошо высыпался, нормально питался, достаточно времени находился на свежем воздухе, занимался подвижными видами спорта. Депрессия – психофизиологическое состояние. Необходимо поддерживать физическое состояние подростка в этот период.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В-четвертых, обратиться за консультацией к специалисту – психологу, психотерапевту.   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Чумаков\AppData\Local\Microsoft\Windows\Temporary Internet Files\Content.IE5\V0RZ6RAM\MP90043861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429000"/>
            <a:ext cx="3725832" cy="273630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30" name="Picture 6" descr="C:\Users\Чумаков\AppData\Local\Microsoft\Windows\Temporary Internet Files\Content.IE5\4W86A7S0\MP90044293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429000"/>
            <a:ext cx="2495550" cy="279273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Оптимизация межличностных отношений в школе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 Поскольку причинами суицидов среди подростков являются также и нарушения межличностных отношений в школе, необходимо принять меры по формированию классных коллективов, нормализации стиля общения педагогов с учащимися, оптимизации учебной деятельности учащихся, формированию установок у подростков на самореализацию в социально-одобряемых сферах жизнедеятельности (культуре, спорте, искусстве, науке и др.).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Взаимоотношения с учащимися должны строиться на основе уважения, убеждения, спокойном, доброжелательном тоне общения.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Для предотвращения суицидов у детей учителя могут сделать следующее: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селять у детей уверенность в свои силы и возможности;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внушать им оптимизм и надежду;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роявлять сочувствие и уважение;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существлять контроль за поведением ребенка, анализировать его отношения со сверстниками.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5" name="Picture 7" descr="C:\Users\Чумаков\AppData\Local\Microsoft\Windows\Temporary Internet Files\Content.IE5\3S4GWJTR\MP90040226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20888"/>
            <a:ext cx="3901440" cy="25999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Определение понятий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Суицид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умышленное самоповреждение со смертельным исходом (лишение себя жизни). Психологический смысл суицида чаще всего заключается в отреагировании аффекта, снятие эмоционального напряжения, ухода от той ситуации, в которой волей неволей оказывается человек. Люди, совершающие суицид, обычно страдают от сильной душевной боли и находятся в состоянии стресса, а также чувствуют невозможность справится со своими проблемами.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Суицидальное поведение </a:t>
            </a:r>
            <a:r>
              <a:rPr lang="ru-RU" sz="2000" dirty="0" smtClean="0"/>
              <a:t>–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это проявление суицидальной активности – мысли, намерения, высказывания, угрозы, попытки, покушения. Суицидальное поведение встречается как в норме (без психопатологии), так и при психопатиях и при акцентуациях характера – в последнем случае оно является одной из форм девиантного поведения при острых аффективных или патохарактерологических реакциях.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Демонстративное поведение.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 основе этого типа суицидального поведения лежит стремление подростка обратить внимание на себя и свои проблемы, показать как ему трудно справляться  с жизненными ситуациями. Это своего рода просьба о помощи. Как правило, демонстративные суицидальные действия совершаются не с целью причинить себе реальный вред или лишить себя жизни, а с целью напугать окружающих, заставит их задуматься над проблемами подростка, «осознать» свое несправедливое отношение к нему. При демонстративном поведении способы суицидального поведения чаще всего проявляются в виде порезов вен, отравления  неядовитыми лекарствами, изображения повешения.   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4" name="Picture 6" descr="C:\Users\Чумаков\AppData\Local\Microsoft\Windows\Temporary Internet Files\Content.IE5\P837W3NP\MP90043090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653136"/>
            <a:ext cx="2952328" cy="19697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Аффективное суицидальное поведение.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Суицидальные действия, совершенные под влиянием ярких эмоций относятся к аффективному типу. В таких случаях подросток действует импульсивно, не имея четкого плана своих действий. Как правило, сильные негативные эмоции – обида, гнев, затмевают собой реальное восприятие действительности и подросток, руководствуясь ими, совершает суицидальные действия. При аффективном суицидальном поведении чаще прибегают к попыткам повешения, отравлению токсичными  и сильнодействующими препаратами.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Чумаков\AppData\Local\Microsoft\Windows\Temporary Internet Files\Content.IE5\KSB57AV2\MP90033729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789040"/>
            <a:ext cx="2376264" cy="259228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Истинное суицидальное поведение.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Истинное суицидальное поведение характеризуется продуманным планом действий. Подросток готовится к совершению суицидального действия. При таком типе поведения подростки чаще оставляют записки, адресованные родственникам и друзьям, в которых они прощаются со всеми и объясняют причины своих действий. Поскольку действия являются продуманными, такие суицидальные попытки чаще заканчиваются смертью. При истинном суицидальном поведении чаще прибегают к  повешению или к спрыгиванию с высоты.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Чумаков\AppData\Local\Microsoft\Windows\Temporary Internet Files\Content.IE5\V0RZ6RAM\MP9002628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005064"/>
            <a:ext cx="3657600" cy="2432304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Причины суицида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Несформированное понимание смерти. В понимании ребенка смерть не означает бесповоротное прекращение жизни. Ребенок  думает, что все можно будет вернуть назад. У подростков понимание и осознание страха смерти формируется не раньше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18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 лет.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Ситуации, по мнению подростков, несовместимые с представлением «как жить дальше» (потеря любимого) т. е. происходит утрата цели. Суицидальное поведение у подростков часто объясняется тем, что молодые люди, не имея жизненного опыта, не могут правильно определить цель своей жизни и наметить пути ее достижения.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Дисгармония в семье.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Саморазрушаемое поведение (алкоголизм, наркомания, криминализация общества).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Депрессия.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5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5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5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5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5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91264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 «группе риска» по суициду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относятся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подростки: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897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 нарушение межличностных отношений, «одиночки»;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злоупотребляющие алкоголем или наркотиками, отличающиеся девиантным или криминальным поведением, включающим физическое насилие;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 затяжным депрессивным состоянием;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страдающие от недавно испытанных унижений или трагических утрат, от хронических или смертельных болезней;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испытывающие чувство одиночества;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из социально-неблагополучных семей – уход из семьи или развод родителей;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из семей, в которых были случаи суицидов.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Признаки эмоциональных нарушений, лежащих в основе суицида: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0405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потеря аппетита или импульсивное обжорство, бессонница или повышенная сонливость в течение, по крайней мере, последних дней;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частые жалобы на соматическое недомогания (головные боли, постоянную усталость);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необычно пренебрежительное отношение к своему внешнему виду;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постоянное чувство одиночества, бесполезности, вины или грусти;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ощущение скуки при проведение времени в привычном окружении или выполнении работы, которая раньше приносила удовольствие;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уход от контактов, изоляция от друзей и семьи, превращение в человека «одиночку»;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нарушение внимания со снижением качества выполняемой работы;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погруженность в размышления о смерти;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отсутствие планов на будущее;</a:t>
            </a:r>
          </a:p>
          <a:p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внезапные приступы гнева, зачастую возникающие из-за мелочей.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Признаки готовящегося самоубийства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Приведение своих дел в порядок – раздача ценных вещей, упаковывание. Человек мог быть неряшливым, и вдруг начинает приводить все в порядок. Делает последние приготовления.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Прощание. Может принять форму выражения благодарности различным людям за помощь в разное время жизни.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Внешняя удовлетворенность – прилив энергии. Если решение покончить с собой принято, а план составлен, то мысли на эту тему перестают мучить, появляется избыток энергии. Внешне расслабляется – может показаться, что отказался от мысли о самоубийстве. Состояние прилива сил может быть опаснее, чем глубокая депрессия.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Письменные указания (в письмах, записках, дневнике).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Словесные указания или угрозы.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Вспышки гнева у импульсивных подростков.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Потеря близкого человека, за которой следуют вышеперечисленные признаки. Потеря дома.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Бессонница.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227</TotalTime>
  <Words>1233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РОССИЙСКАЯ ФЕДЕРАЦИЯ ЯМАЛО-НЕНЕЦКИЙ АВТОНОМНЫЙ ОКРУГ МУНИЦИПАЛЬНОЕ ОБЩЕОБРАЗОВАТЕЛЬНОЕ УЧРЕЖДЕНИЕ «СРЕДНЯЯ ОБЩЕОБРАЗОВАТЕЛЬНАЯ ШКОЛА № 1 п. ПУРПЕ»  Сообщение на тему:  Рекомендации по профилактике  суицида  среди детей и подростков в образовательном учреждении. </vt:lpstr>
      <vt:lpstr>Определение понятий</vt:lpstr>
      <vt:lpstr>Слайд 3</vt:lpstr>
      <vt:lpstr>Слайд 4</vt:lpstr>
      <vt:lpstr>Слайд 5</vt:lpstr>
      <vt:lpstr>Причины суицида</vt:lpstr>
      <vt:lpstr>К «группе риска» по суициду относятся подростки:</vt:lpstr>
      <vt:lpstr>Признаки эмоциональных нарушений, лежащих в основе суицида:</vt:lpstr>
      <vt:lpstr>Признаки готовящегося самоубийства</vt:lpstr>
      <vt:lpstr>ПРОФИЛАКТИКА СУИЦИДОВ</vt:lpstr>
      <vt:lpstr>Слайд 11</vt:lpstr>
      <vt:lpstr>Оптимизация межличностных отношений в школе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ФЕДЕРАЦИЯ ЯМАЛО-НЕНЕЦКИЙ АВТОНОМНЫЙ ОКРУГ МУНИЦИПАЛЬНОЕ ОБЩЕОБРАЗОВАТЕЛЬНОЕ УЧРЕЖДЕНИЕ «СРЕДНЯЯ ОБЩЕОБРАЗОВАТЕЛЬНАЯ ШКОЛА № 1 п. ПУРПЕ»  Сообщение на тему:  Рекомендации по профилактике суицида среди детей и подростков в образовательном учреждении.</dc:title>
  <dc:creator>Чумаков</dc:creator>
  <cp:lastModifiedBy>Чумаков</cp:lastModifiedBy>
  <cp:revision>24</cp:revision>
  <dcterms:created xsi:type="dcterms:W3CDTF">2011-10-22T08:51:12Z</dcterms:created>
  <dcterms:modified xsi:type="dcterms:W3CDTF">2011-10-22T16:19:55Z</dcterms:modified>
</cp:coreProperties>
</file>