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0"/>
  </p:normalViewPr>
  <p:slideViewPr>
    <p:cSldViewPr>
      <p:cViewPr varScale="1">
        <p:scale>
          <a:sx n="105" d="100"/>
          <a:sy n="105" d="100"/>
        </p:scale>
        <p:origin x="-90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49811AA-8FE1-4518-A8F8-9A7380B355B6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4D8933B-8E37-44EB-A02E-4746915FCF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Тематическое занятие посвященное Дню Победы.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Группа № 12 « Росинка»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9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272808" cy="5904656"/>
          </a:xfrm>
        </p:spPr>
      </p:pic>
    </p:spTree>
    <p:extLst>
      <p:ext uri="{BB962C8B-B14F-4D97-AF65-F5344CB8AC3E}">
        <p14:creationId xmlns:p14="http://schemas.microsoft.com/office/powerpoint/2010/main" val="23969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9 мая 1945 года закончилась Великая Отечественная война. Вот уже </a:t>
            </a:r>
            <a:r>
              <a:rPr lang="ru-RU" dirty="0" smtClean="0">
                <a:solidFill>
                  <a:schemeClr val="tx1"/>
                </a:solidFill>
              </a:rPr>
              <a:t>72 </a:t>
            </a:r>
            <a:r>
              <a:rPr lang="ru-RU" dirty="0">
                <a:solidFill>
                  <a:schemeClr val="tx1"/>
                </a:solidFill>
              </a:rPr>
              <a:t>год мы живём под мирным небом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Мы в этот день поздравляем ветеранов Великой Отечественной войны. Их, к сожалению, осталось очень мало. Поэтому мы должны с уважением относиться к ним.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Что такое День </a:t>
            </a:r>
            <a:r>
              <a:rPr lang="ru-RU" sz="2800" b="1" dirty="0">
                <a:solidFill>
                  <a:srgbClr val="FF0000"/>
                </a:solidFill>
              </a:rPr>
              <a:t>Победы</a:t>
            </a:r>
            <a:r>
              <a:rPr lang="ru-RU" sz="2800" dirty="0">
                <a:solidFill>
                  <a:srgbClr val="FF0000"/>
                </a:solidFill>
              </a:rPr>
              <a:t>?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Это значит — нет войны</a:t>
            </a:r>
          </a:p>
        </p:txBody>
      </p:sp>
    </p:spTree>
    <p:extLst>
      <p:ext uri="{BB962C8B-B14F-4D97-AF65-F5344CB8AC3E}">
        <p14:creationId xmlns:p14="http://schemas.microsoft.com/office/powerpoint/2010/main" val="13198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4948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9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На занятии мы увидели настоящие ордена и медали, которыми награждали героев войны.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188" y="2674938"/>
            <a:ext cx="682156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1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Василий Степанович </a:t>
            </a:r>
            <a:r>
              <a:rPr lang="ru-RU" sz="2400" dirty="0" err="1" smtClean="0">
                <a:solidFill>
                  <a:srgbClr val="FF0000"/>
                </a:solidFill>
              </a:rPr>
              <a:t>Чередник</a:t>
            </a:r>
            <a:r>
              <a:rPr lang="ru-RU" sz="2400" dirty="0" smtClean="0">
                <a:solidFill>
                  <a:srgbClr val="FF0000"/>
                </a:solidFill>
              </a:rPr>
              <a:t> – участник войны, прошел всю войну  от Бреста до Берлина.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7048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9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91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Тематическое занятие посвященное Дню Победы.</vt:lpstr>
      <vt:lpstr>Презентация PowerPoint</vt:lpstr>
      <vt:lpstr>Что такое День Победы? Это значит — нет войны</vt:lpstr>
      <vt:lpstr>Презентация PowerPoint</vt:lpstr>
      <vt:lpstr>На занятии мы увидели настоящие ордена и медали, которыми награждали героев войны.</vt:lpstr>
      <vt:lpstr>Василий Степанович Чередник – участник войны, прошел всю войну  от Бреста до Берлина.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Тематическое занятие посвященное Дню Победы.</dc:title>
  <dc:creator>Александр</dc:creator>
  <cp:lastModifiedBy>Александр</cp:lastModifiedBy>
  <cp:revision>7</cp:revision>
  <dcterms:created xsi:type="dcterms:W3CDTF">2017-05-02T19:12:44Z</dcterms:created>
  <dcterms:modified xsi:type="dcterms:W3CDTF">2017-10-10T18:01:16Z</dcterms:modified>
</cp:coreProperties>
</file>