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61" r:id="rId5"/>
    <p:sldId id="286" r:id="rId6"/>
    <p:sldId id="282" r:id="rId7"/>
    <p:sldId id="287" r:id="rId8"/>
    <p:sldId id="280" r:id="rId9"/>
    <p:sldId id="289" r:id="rId10"/>
    <p:sldId id="281" r:id="rId11"/>
    <p:sldId id="290" r:id="rId12"/>
    <p:sldId id="283" r:id="rId13"/>
    <p:sldId id="284" r:id="rId14"/>
    <p:sldId id="294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9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DCD96CE-7D6C-4C1B-98BF-609FFA3D1E9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F71FFD-91EE-4330-816E-AF8E065C41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5399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B0DDC-5819-432D-BCA3-B3A3F7E02960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7460D-42CA-4D3E-9DC3-6CC6CDE494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57114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0D0E-732C-4336-8545-12282929DCF7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F9E0C-1F80-4ED1-9CF5-17D3D66FA5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51300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CFB35-B43D-4C2E-B5F0-6E8AFE8FD65B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EAFC4-38C4-416E-8AC3-EE49A4C2BA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16668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15D4F-1ACA-4125-9001-12E84060C9DD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80B0C-6202-4DAC-AD1D-6BD75CD2C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80782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4381-6C7D-482C-B46A-BE859FFBE250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600CE-504B-4A47-AA16-A0CE197C0F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5291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AA1-41A2-4579-9970-7D9CF8FDB7BD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E2FC4-8604-49DF-8D14-B7809704EE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940560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137AC-90F9-43CC-84D5-7283EA330DB8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31664-3722-40F2-A191-62368CDBA2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56330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E08A9-8F39-4591-A671-6A4C78D2EE57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6F3E9-CAA5-4134-BB41-26714BE7AB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59130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6BD4-F890-40C0-B710-3AB96CFC106C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955D3-B1DA-4083-8609-47366944BD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54420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9773-E516-4313-8637-4467DCCE3AE5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7493C-61BB-45C3-B863-2C84A11372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99263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C2146-4D6D-4818-B11A-4B5A67E78275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279DB-6E20-4266-BFB1-3AB6C84751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577203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AFA1-FF79-48F1-BDB4-69585E761303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DC429-3AE7-4EC6-A617-571168431E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61155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97D0B3-FF68-4A4E-AC41-7E4A086131F4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FB09EB36-91A0-4502-9656-8758EFDE0C3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835150" y="3141663"/>
            <a:ext cx="7308850" cy="25495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Темперамент дошкольника</a:t>
            </a: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Учет свойств темперамента при работе с детьми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928813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Флегматик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42875" y="2571750"/>
            <a:ext cx="4286250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Положительные черты: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-способность к концентрации;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-терпеливость;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-устойчивость к стрессам;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-миролюбие;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-рассудительность;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-обязательность;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-целеустремленность.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86313" y="2571750"/>
            <a:ext cx="3900487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Отрицательные черты: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-пассивность;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-малоподвижность;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-инертность;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-неспособность принимать решения;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-упрямство и консерватизм.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2133600"/>
            <a:ext cx="7572375" cy="3754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Рекомендации для воспитателей: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-побуждать ребенка к активным действиям: подвижные игры, бег, игры-соревнования;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-привлекать ребенка к совместной коллективной работе;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-хвалить детей за быстро и качественно выполненную работу;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не применять угрозы и окрики, излишне торопить ребенка - это  затормозит нервную систему малыша;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-заранее предупреждать ребенка о смене деятельности.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214313" y="1714500"/>
            <a:ext cx="8715375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Способы учета темперамента</a:t>
            </a:r>
          </a:p>
          <a:p>
            <a:pPr algn="just"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1.Обеспечение тех условий, которые требует ребенок в силу своих индивидуальных особенностей.</a:t>
            </a:r>
          </a:p>
          <a:p>
            <a:pPr algn="just"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2.Создание условий для развития черт характера ребенка, нивелирующих проявление нежелательных в данный момент особенностей темперамента.</a:t>
            </a:r>
          </a:p>
          <a:p>
            <a:pPr algn="just"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3.Усиление положительных качеств в тех или иных свойствах темперамента.</a:t>
            </a:r>
          </a:p>
          <a:p>
            <a:pPr algn="just"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4.Тактика воздействия на свойства темперамента в другом виде деятельности</a:t>
            </a:r>
          </a:p>
          <a:p>
            <a:pPr algn="just"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5.Построение воспитательно-образовательного процесса на основе своеобразия индивидуально-психологического стиля деятельности ребенка.</a:t>
            </a:r>
          </a:p>
          <a:p>
            <a:pPr algn="just">
              <a:defRPr/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6.Тактика предвосхищения, ожидания возможного поведенческого репертуара ребенка на занятиях и принятие соответствующих профилактических мер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http://psiholog.arbooz.info/wp-content/uploads/sites/32/2015/07/%D0%9E%D0%B1%D1%89%D0%B5%D0%B5_%D0%BE%D0%BF%D0%B8%D1%81%D0%B0%D0%BD%D0%B8%D0%B5_%D1%85%D0%B0%D1%80%D0%B0%D0%BA%D1%82%D0%B5%D1%80%D0%BE%D0%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628775"/>
            <a:ext cx="439261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Как определить темперамент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     ребенка?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0063" y="2071688"/>
            <a:ext cx="8185150" cy="42846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just"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	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Каждый темперамент хорош по-своему и на своем месте. Любая индивидуальность человека имеет свои плюсы и минусы. Следовательно, должен быть не поиск негативных сторон индивидуальности ребенка и не борьба с ними, а создание условий для максимального проявления положительных сторон индивидуальности и построение на ее основе всего педагогического процесса.</a:t>
            </a:r>
            <a:endParaRPr sz="2800" b="1" i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609600" indent="-609600" algn="ctr" eaLnBrk="1" hangingPunct="1">
              <a:buFont typeface="Arial" panose="020B0604020202020204" pitchFamily="34" charset="0"/>
              <a:buNone/>
            </a:pPr>
            <a:r>
              <a:rPr lang="ru-RU" altLang="ru-RU" sz="4000" b="1" smtClean="0">
                <a:solidFill>
                  <a:srgbClr val="0000FF"/>
                </a:solidFill>
              </a:rPr>
              <a:t>СПАСИБО ЗА ВНИМАНИЕ!</a:t>
            </a:r>
          </a:p>
        </p:txBody>
      </p:sp>
      <p:pic>
        <p:nvPicPr>
          <p:cNvPr id="3" name="Рисунок 2" descr="http://900igr.net/datai/doshkolnoe-obrazovanie/Razvivajuschaja-sreda/0002-003-Razvivajuschaja-sreda-sposobstvuet-ustanovleniju-utverzhdeniju-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852738"/>
            <a:ext cx="3833813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722313" y="1268413"/>
            <a:ext cx="6226175" cy="45005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476250"/>
            <a:ext cx="6081712" cy="720725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темперамент?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Рисунок 4" descr="http://sledu.ru/tw_files2/urls_570/10/d-9957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285875"/>
            <a:ext cx="6215063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500063" y="2286000"/>
            <a:ext cx="8280400" cy="4032250"/>
          </a:xfrm>
        </p:spPr>
        <p:txBody>
          <a:bodyPr/>
          <a:lstStyle/>
          <a:p>
            <a:pPr marL="2209800" lvl="4" indent="-381000" eaLnBrk="1" hangingPunct="1">
              <a:buFont typeface="Arial" charset="0"/>
              <a:buNone/>
              <a:defRPr/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Типы  темперамента</a:t>
            </a:r>
          </a:p>
          <a:p>
            <a:pPr marL="2209800" lvl="4" indent="-381000" algn="just" eaLnBrk="1" hangingPunct="1">
              <a:buFont typeface="Arial" charset="0"/>
              <a:buNone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Сангвиник</a:t>
            </a:r>
          </a:p>
          <a:p>
            <a:pPr marL="2209800" lvl="4" indent="-381000" algn="just" eaLnBrk="1" hangingPunct="1">
              <a:buFont typeface="Arial" charset="0"/>
              <a:buNone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Меланхолик</a:t>
            </a:r>
          </a:p>
          <a:p>
            <a:pPr marL="2209800" lvl="4" indent="-381000" algn="just" eaLnBrk="1" hangingPunct="1">
              <a:buFont typeface="Arial" charset="0"/>
              <a:buNone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Холерик</a:t>
            </a:r>
          </a:p>
          <a:p>
            <a:pPr marL="2209800" lvl="4" indent="-381000" algn="just" eaLnBrk="1" hangingPunct="1">
              <a:buFont typeface="Arial" charset="0"/>
              <a:buNone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Флегматик</a:t>
            </a:r>
          </a:p>
          <a:p>
            <a:pPr marL="2209800" lvl="4" indent="-381000" algn="just" eaLnBrk="1" hangingPunct="1">
              <a:buFont typeface="Arial" charset="0"/>
              <a:buNone/>
              <a:defRPr/>
            </a:pPr>
            <a:endParaRPr lang="ru-RU" sz="3600" b="1" i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  <a:p>
            <a:pPr marL="2209800" lvl="4" indent="-381000" eaLnBrk="1" hangingPunct="1">
              <a:buFont typeface="Arial" charset="0"/>
              <a:buNone/>
              <a:defRPr/>
            </a:pPr>
            <a:endParaRPr lang="ru-RU" sz="3600" b="1" i="1" dirty="0" smtClean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928813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ангвиник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14313" y="2571750"/>
            <a:ext cx="3929062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Положительные черты:</a:t>
            </a:r>
          </a:p>
          <a:p>
            <a:pPr algn="just">
              <a:buFont typeface="Arial" charset="0"/>
              <a:buNone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подвижность и быстрая адаптация к новым условиям;</a:t>
            </a:r>
          </a:p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-доброжелательность;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-увлеченность;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-общительность;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-жизнерадостность и оптимизм;</a:t>
            </a:r>
          </a:p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-выразительная речь, лидерство.</a:t>
            </a:r>
          </a:p>
          <a:p>
            <a:pPr algn="just"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143500" y="2571750"/>
            <a:ext cx="3543300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Отрицательные черты:</a:t>
            </a:r>
          </a:p>
          <a:p>
            <a:pPr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отсутствие усидчивости, несобранность;</a:t>
            </a:r>
          </a:p>
          <a:p>
            <a:pPr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-непостоянство и ненадежность;</a:t>
            </a:r>
          </a:p>
          <a:p>
            <a:pPr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-рассеянность;</a:t>
            </a:r>
          </a:p>
          <a:p>
            <a:pPr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-легкомыслие в поступках;</a:t>
            </a:r>
          </a:p>
          <a:p>
            <a:pPr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-недостаточная настойчивость.</a:t>
            </a:r>
          </a:p>
          <a:p>
            <a:pPr>
              <a:buFont typeface="Arial" charset="0"/>
              <a:buNone/>
              <a:defRPr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500" y="1989138"/>
            <a:ext cx="7858125" cy="4395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Рекомендации для воспитателей: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-необходимо проявлять требовательность и строгость к сангвинику;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-важно не оставлять без внимания мелкие нарушения, указывая на необходимость уборки за собой игрушек;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-следить за тем, чтобы начатое дело было доведено до конца и, важно, с хорошим качество выполнения;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-небрежную работу следует предложить сделать заново, затем показав конечный итог добросовестной работы;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-воспитывать внимательное отношение к товарищам для прочных и устойчивых отношений.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928813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м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еланхолик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14313" y="2571750"/>
            <a:ext cx="4143375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Положительные черты: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-высокая чувствительность и способность к сочувствию;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-сердечность и легкость характера;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додрожелательность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86313" y="2571750"/>
            <a:ext cx="3900487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Отрицательные черты:</a:t>
            </a:r>
          </a:p>
          <a:p>
            <a:pPr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ранимость и застенчивость;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-неуверенность;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-заниженная самооценка;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-замкнутость;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-инертность и пассивность.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50" y="1989138"/>
            <a:ext cx="8358188" cy="4216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i="1" dirty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Рекомендации </a:t>
            </a:r>
            <a:r>
              <a:rPr lang="ru-RU" sz="2800" b="1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2800" b="1">
                <a:solidFill>
                  <a:schemeClr val="tx2">
                    <a:lumMod val="50000"/>
                  </a:schemeClr>
                </a:solidFill>
              </a:rPr>
              <a:t>воспитателей: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ограничивать число игрушек, новые знакомства, и в то же время следует приучать малыша спокойно относиться к новым людям и не бояться шумных игр;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-категорически нельзя наказывать ребенка, повышать на него голос, подчеркивать перед другими его недостатки;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 чаще хвалить малыша;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 развивать общительность, расширять круг друзей и приятелей;</a:t>
            </a:r>
          </a:p>
          <a:p>
            <a:pPr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- привлекать меланхолика с совместному со взрослым труду.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928813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х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олерик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14313" y="2571750"/>
            <a:ext cx="3929062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Положительные черты: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-активность и подвижность;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-настойчивость; 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-решительность;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-целеустремленность;</a:t>
            </a:r>
          </a:p>
          <a:p>
            <a:pPr algn="just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-общительность.</a:t>
            </a:r>
          </a:p>
          <a:p>
            <a:pPr algn="just">
              <a:buFont typeface="Arial" charset="0"/>
              <a:buNone/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86313" y="2571750"/>
            <a:ext cx="3900487" cy="35544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Отрицательные черты:</a:t>
            </a:r>
          </a:p>
          <a:p>
            <a:pPr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вспыльчивость и раздражительность;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-беспричинный крик и истерики;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-склонность к агрессии;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-необдуманность поступков.</a:t>
            </a:r>
          </a:p>
          <a:p>
            <a:pPr>
              <a:buFont typeface="Arial" charset="0"/>
              <a:buNone/>
              <a:defRPr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276475"/>
            <a:ext cx="8228013" cy="417671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defRPr/>
            </a:pP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Рекомендации для воспитателей: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dirty="0"/>
              <a:t>-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разговаривать с холериком следует тихо, спокойно, но без уговоров;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-к активности относиться с пониманием,  но перед сном ограничить все, что действует возбуждающе на его нервную систему;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развивать внимание и усидчивость: настольные игры, лепка, рисование и конструирование;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-при командных играх воспитывать умение управлять своим поведением и соблюдать правила игры;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-приучайте холерика к основным правилам общения: просить, а не требовать, говорить спокойно, а не кричать, слушать внимательно, а не перебивать;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-соблюдать строгий распорядок дня.</a:t>
            </a:r>
          </a:p>
          <a:p>
            <a:pPr>
              <a:defRPr/>
            </a:pPr>
            <a:endParaRPr lang="ru-RU" dirty="0"/>
          </a:p>
          <a:p>
            <a:pPr algn="ctr">
              <a:defRPr/>
            </a:pPr>
            <a:endParaRPr sz="28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pt000000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Ppt0000000</Template>
  <TotalTime>576</TotalTime>
  <Words>397</Words>
  <Application>Microsoft Office PowerPoint</Application>
  <PresentationFormat>Экран (4:3)</PresentationFormat>
  <Paragraphs>101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Calibri</vt:lpstr>
      <vt:lpstr>Georgia</vt:lpstr>
      <vt:lpstr>Ppt0000000</vt:lpstr>
      <vt:lpstr>Темперамент дошкольника   Учет свойств темперамента при работе с детьми</vt:lpstr>
      <vt:lpstr>Презентация PowerPoint</vt:lpstr>
      <vt:lpstr>Презентация PowerPoint</vt:lpstr>
      <vt:lpstr>сангвиник</vt:lpstr>
      <vt:lpstr>Презентация PowerPoint</vt:lpstr>
      <vt:lpstr>меланхолик</vt:lpstr>
      <vt:lpstr>Презентация PowerPoint</vt:lpstr>
      <vt:lpstr>холерик</vt:lpstr>
      <vt:lpstr>Презентация PowerPoint</vt:lpstr>
      <vt:lpstr>Флегматик</vt:lpstr>
      <vt:lpstr>Презентация PowerPoint</vt:lpstr>
      <vt:lpstr>Презентация PowerPoint</vt:lpstr>
      <vt:lpstr>Как определить темперамент                          ребенка?</vt:lpstr>
      <vt:lpstr>Презентация PowerPoint</vt:lpstr>
      <vt:lpstr>Презентация PowerPoint</vt:lpstr>
    </vt:vector>
  </TitlesOfParts>
  <Company>МБДОУ "Детский сад №141"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 учебно-воспитательной работы  на 2013-2014 уч. год</dc:title>
  <dc:creator>Пользователь</dc:creator>
  <cp:lastModifiedBy>Психолог</cp:lastModifiedBy>
  <cp:revision>76</cp:revision>
  <dcterms:created xsi:type="dcterms:W3CDTF">2013-08-31T11:54:04Z</dcterms:created>
  <dcterms:modified xsi:type="dcterms:W3CDTF">2017-10-10T07:21:26Z</dcterms:modified>
</cp:coreProperties>
</file>