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115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810A531-08B0-4CD9-B493-9F54ECF87FDF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21F0DA2-50CC-4C09-98C0-FF1B5A15D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-203558"/>
            <a:ext cx="7772400" cy="1470025"/>
          </a:xfrm>
        </p:spPr>
        <p:txBody>
          <a:bodyPr/>
          <a:lstStyle/>
          <a:p>
            <a:r>
              <a:rPr lang="ru-RU" dirty="0" smtClean="0"/>
              <a:t>Водяная нечисть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5408" y="4509120"/>
            <a:ext cx="5328592" cy="1450653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Работу выполнила: ученица 4Г класса Трифонова  Анастасия.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5313">
            <a:off x="565174" y="1503723"/>
            <a:ext cx="4185944" cy="3135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74675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&amp;Kcy;&amp;acy;&amp;rcy;&amp;tcy;&amp;icy;&amp;ncy;&amp;kcy;&amp;icy; &amp;pcy;&amp;ocy; &amp;zcy;&amp;acy;&amp;pcy;&amp;rcy;&amp;ocy;&amp;scy;&amp;ucy; &amp;scy;&amp;tcy;&amp;rcy;&amp;acy;&amp;shcy;&amp;ncy;&amp;ycy;&amp;iecy; &amp;vcy;&amp;ocy;&amp;dcy;&amp;yacy;&amp;ncy;&amp;ycy;&amp;iecy; &amp;ncy;&amp;iecy;&amp;chcy;&amp;icy;&amp;scy;&amp;t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4225">
            <a:off x="360388" y="2694329"/>
            <a:ext cx="5677882" cy="38884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&amp;Kcy;&amp;acy;&amp;rcy;&amp;tcy;&amp;icy;&amp;ncy;&amp;kcy;&amp;icy; &amp;pcy;&amp;ocy; &amp;zcy;&amp;acy;&amp;pcy;&amp;rcy;&amp;ocy;&amp;scy;&amp;ucy; &amp;scy;&amp;tcy;&amp;rcy;&amp;acy;&amp;shcy;&amp;ncy;&amp;ycy;&amp;iecy; &amp;vcy;&amp;ocy;&amp;dcy;&amp;yacy;&amp;ncy;&amp;ycy;&amp;iecy; &amp;ncy;&amp;iecy;&amp;chcy;&amp;icy;&amp;scy;&amp;t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0561">
            <a:off x="467544" y="216083"/>
            <a:ext cx="2991428" cy="34804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Kcy;&amp;acy;&amp;rcy;&amp;tcy;&amp;icy;&amp;ncy;&amp;kcy;&amp;icy; &amp;pcy;&amp;ocy; &amp;zcy;&amp;acy;&amp;pcy;&amp;rcy;&amp;ocy;&amp;scy;&amp;ucy; &amp;scy;&amp;tcy;&amp;rcy;&amp;acy;&amp;shcy;&amp;ncy;&amp;ycy;&amp;iecy; &amp;vcy;&amp;ocy;&amp;dcy;&amp;yacy;&amp;ncy;&amp;ycy;&amp;iecy; &amp;icy; &amp;rcy;&amp;ucy;&amp;scy;&amp;acy;&amp;lcy;&amp;kcy;&amp;i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9879">
            <a:off x="5220072" y="27504"/>
            <a:ext cx="3240360" cy="38575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15021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&amp;Kcy;&amp;acy;&amp;rcy;&amp;tcy;&amp;icy;&amp;ncy;&amp;kcy;&amp;icy; &amp;pcy;&amp;ocy; &amp;zcy;&amp;acy;&amp;pcy;&amp;rcy;&amp;ocy;&amp;scy;&amp;ucy; &amp;dcy;&amp;iecy;&amp;tcy;&amp;scy;&amp;kcy;&amp;icy;&amp;iecy; &amp;kcy;&amp;acy;&amp;rcy;&amp;tcy;&amp;icy;&amp;ncy;&amp;kcy;&amp;icy; &amp;dcy;&amp;ocy;&amp;bcy;&amp;rcy;&amp;ycy;&amp;khcy; &amp;vcy;&amp;ocy;&amp;dcy;&amp;yacy;&amp;ncy;&amp;ycy;&amp;khcy; &amp;vcy;&amp;ocy;&amp;dcy;&amp;yacy;&amp;ncy;&amp;ocy;&amp;jcy; &amp;icy; &amp;kcy;&amp;rcy;&amp;acy;&amp;scy;&amp;acy;&amp;vcy;&amp;icy;&amp;tscy; &amp;rcy;&amp;ucy;&amp;scy;&amp;acy;&amp;lcy;&amp;ocy;&amp;k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940152" y="-120458"/>
            <a:ext cx="152692" cy="1145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0" descr="&amp;Kcy;&amp;acy;&amp;rcy;&amp;tcy;&amp;icy;&amp;ncy;&amp;kcy;&amp;icy; &amp;pcy;&amp;ocy; &amp;zcy;&amp;acy;&amp;pcy;&amp;rcy;&amp;ocy;&amp;scy;&amp;ucy; &amp;dcy;&amp;ocy;&amp;bcy;&amp;rcy;&amp;ycy;&amp;iecy; &amp;rcy;&amp;ucy;&amp;scy;&amp;acy;&amp;lcy;&amp;kcy;&amp;i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 descr="&amp;Kcy;&amp;acy;&amp;rcy;&amp;tcy;&amp;icy;&amp;ncy;&amp;kcy;&amp;icy; &amp;pcy;&amp;ocy; &amp;zcy;&amp;acy;&amp;pcy;&amp;rcy;&amp;ocy;&amp;scy;&amp;ucy; &amp;dcy;&amp;ocy;&amp;bcy;&amp;rcy;&amp;ycy;&amp;iecy; &amp;rcy;&amp;ucy;&amp;scy;&amp;acy;&amp;lcy;&amp;kcy;&amp;icy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4" descr="&amp;Kcy;&amp;acy;&amp;rcy;&amp;tcy;&amp;icy;&amp;ncy;&amp;kcy;&amp;icy; &amp;pcy;&amp;ocy; &amp;zcy;&amp;acy;&amp;pcy;&amp;rcy;&amp;ocy;&amp;scy;&amp;ucy; &amp;dcy;&amp;ocy;&amp;bcy;&amp;rcy;&amp;ycy;&amp;iecy; &amp;rcy;&amp;ucy;&amp;scy;&amp;acy;&amp;lcy;&amp;kcy;&amp;icy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6" descr="&amp;Kcy;&amp;acy;&amp;rcy;&amp;tcy;&amp;icy;&amp;ncy;&amp;kcy;&amp;icy; &amp;pcy;&amp;ocy; &amp;zcy;&amp;acy;&amp;pcy;&amp;rcy;&amp;ocy;&amp;scy;&amp;ucy; &amp;dcy;&amp;ocy;&amp;bcy;&amp;rcy;&amp;ycy;&amp;iecy; &amp;rcy;&amp;ucy;&amp;scy;&amp;acy;&amp;lcy;&amp;kcy;&amp;icy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742">
            <a:off x="5652120" y="617538"/>
            <a:ext cx="3240360" cy="393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580">
            <a:off x="338915" y="654199"/>
            <a:ext cx="4070380" cy="325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 descr="C:\Users\Public\Pictures\Sample Pictures\Mermaid4 - копия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3071810"/>
            <a:ext cx="271464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7586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0"/>
            <a:ext cx="7416824" cy="134076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Цель моей работы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508104" cy="431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71924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0461">
            <a:off x="330922" y="3416062"/>
            <a:ext cx="4805045" cy="294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9123">
            <a:off x="5048954" y="3672282"/>
            <a:ext cx="3698468" cy="277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7885"/>
            <a:ext cx="3384376" cy="306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864009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915816" y="31829"/>
            <a:ext cx="3456384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Сказки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8604448" cy="3888431"/>
          </a:xfrm>
        </p:spPr>
        <p:txBody>
          <a:bodyPr>
            <a:normAutofit fontScale="70000" lnSpcReduction="20000"/>
          </a:bodyPr>
          <a:lstStyle/>
          <a:p>
            <a:r>
              <a:rPr lang="ru-RU" sz="6500" b="1" dirty="0" smtClean="0">
                <a:solidFill>
                  <a:srgbClr val="FFC000"/>
                </a:solidFill>
              </a:rPr>
              <a:t>Лев Толстой «Мужик и водяной»</a:t>
            </a:r>
          </a:p>
          <a:p>
            <a:r>
              <a:rPr lang="ru-RU" sz="6500" b="1" dirty="0" smtClean="0">
                <a:solidFill>
                  <a:srgbClr val="FFC000"/>
                </a:solidFill>
              </a:rPr>
              <a:t>Ганс Христиан Андерсен «Русалочка»</a:t>
            </a:r>
          </a:p>
          <a:p>
            <a:r>
              <a:rPr lang="ru-RU" sz="6500" b="1" dirty="0" err="1" smtClean="0">
                <a:solidFill>
                  <a:srgbClr val="FFC000"/>
                </a:solidFill>
              </a:rPr>
              <a:t>Габдулла</a:t>
            </a:r>
            <a:r>
              <a:rPr lang="ru-RU" sz="6500" b="1" dirty="0" smtClean="0">
                <a:solidFill>
                  <a:srgbClr val="FFC000"/>
                </a:solidFill>
              </a:rPr>
              <a:t> Тукай «Су </a:t>
            </a:r>
            <a:r>
              <a:rPr lang="ru-RU" sz="6500" b="1" dirty="0" err="1" smtClean="0">
                <a:solidFill>
                  <a:srgbClr val="FFC000"/>
                </a:solidFill>
              </a:rPr>
              <a:t>Анасы</a:t>
            </a:r>
            <a:r>
              <a:rPr lang="ru-RU" sz="6500" b="1" dirty="0" smtClean="0">
                <a:solidFill>
                  <a:srgbClr val="FFC000"/>
                </a:solidFill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8427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0"/>
            <a:ext cx="5328592" cy="9144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Мои выводы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4147">
            <a:off x="4968424" y="1081644"/>
            <a:ext cx="3965583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645024"/>
            <a:ext cx="4104456" cy="290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6642">
            <a:off x="377236" y="1037694"/>
            <a:ext cx="4176464" cy="3344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45022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" y="-1"/>
            <a:ext cx="9136785" cy="6843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63007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219</TotalTime>
  <Words>36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Базовая</vt:lpstr>
      <vt:lpstr>Водяная нечисть</vt:lpstr>
      <vt:lpstr>Слайд 2</vt:lpstr>
      <vt:lpstr>Слайд 3</vt:lpstr>
      <vt:lpstr>Цель моей работы</vt:lpstr>
      <vt:lpstr>Слайд 5</vt:lpstr>
      <vt:lpstr>Сказки </vt:lpstr>
      <vt:lpstr>Мои выводы</vt:lpstr>
      <vt:lpstr>Слайд 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Водяная нечисть</dc:title>
  <dc:creator>SamLab.ws</dc:creator>
  <cp:lastModifiedBy>user</cp:lastModifiedBy>
  <cp:revision>19</cp:revision>
  <dcterms:created xsi:type="dcterms:W3CDTF">2016-12-09T12:57:55Z</dcterms:created>
  <dcterms:modified xsi:type="dcterms:W3CDTF">2016-12-12T05:59:03Z</dcterms:modified>
</cp:coreProperties>
</file>