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910506-AC22-48B2-B7A5-891C92C51A6C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C1247-58D8-4539-942B-B98569849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367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C1247-58D8-4539-942B-B985698492D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404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E%D0%B1%D0%B5%D0%B7%D1%8C%D1%8F%D0%BD%D1%8B" TargetMode="External"/><Relationship Id="rId13" Type="http://schemas.openxmlformats.org/officeDocument/2006/relationships/hyperlink" Target="https://ru.wikipedia.org/wiki/%D0%90%D0%BD%D0%B0%D0%BA%D0%BE%D0%BD%D0%B4%D0%B0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s://ru.wikipedia.org/wiki/%D0%9C%D0%B0%D0%B7%D0%B0%D0%BC%D1%8B" TargetMode="External"/><Relationship Id="rId7" Type="http://schemas.openxmlformats.org/officeDocument/2006/relationships/hyperlink" Target="https://ru.wikipedia.org/wiki/%D0%9F%D1%82%D0%B8%D1%86%D1%8B" TargetMode="External"/><Relationship Id="rId12" Type="http://schemas.openxmlformats.org/officeDocument/2006/relationships/hyperlink" Target="https://ru.wikipedia.org/wiki/%D0%AF%D0%B3%D1%83%D0%B0%D1%80" TargetMode="External"/><Relationship Id="rId17" Type="http://schemas.openxmlformats.org/officeDocument/2006/relationships/hyperlink" Target="https://ru.wikipedia.org/wiki/%D0%90%D0%BB%D0%BB%D0%B8%D0%B3%D0%B0%D1%82%D0%BE%D1%80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s://ru.wikipedia.org/wiki/%D0%9E%D0%BA%D0%B5%D0%B0%D0%B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0%D0%B9%D0%BC%D0%B0%D0%BD%D1%8B" TargetMode="External"/><Relationship Id="rId11" Type="http://schemas.openxmlformats.org/officeDocument/2006/relationships/hyperlink" Target="https://ru.wikipedia.org/wiki/%D0%93%D1%80%D1%8B%D0%B7%D1%83%D0%BD%D1%8B" TargetMode="External"/><Relationship Id="rId5" Type="http://schemas.openxmlformats.org/officeDocument/2006/relationships/hyperlink" Target="https://ru.wikipedia.org/wiki/%D0%A2%D0%B0%D0%BF%D0%B8%D1%80%D1%8B" TargetMode="External"/><Relationship Id="rId15" Type="http://schemas.openxmlformats.org/officeDocument/2006/relationships/hyperlink" Target="https://ru.wikipedia.org/wiki/%D0%92%D0%BE%D0%B4%D0%B0" TargetMode="External"/><Relationship Id="rId10" Type="http://schemas.openxmlformats.org/officeDocument/2006/relationships/hyperlink" Target="https://ru.wikipedia.org/wiki/%D0%97%D0%BC%D0%B5%D0%B8" TargetMode="External"/><Relationship Id="rId4" Type="http://schemas.openxmlformats.org/officeDocument/2006/relationships/hyperlink" Target="https://ru.wikipedia.org/wiki/%D0%9F%D0%B5%D0%BA%D0%B0%D1%80%D0%B8%D0%B5%D0%B2%D1%8B%D0%B5" TargetMode="External"/><Relationship Id="rId9" Type="http://schemas.openxmlformats.org/officeDocument/2006/relationships/hyperlink" Target="https://ru.wikipedia.org/wiki/%D0%9B%D0%B8%D1%81%D0%B8%D1%86%D0%B0" TargetMode="External"/><Relationship Id="rId14" Type="http://schemas.openxmlformats.org/officeDocument/2006/relationships/hyperlink" Target="https://ru.wikipedia.org/wiki/%D0%A7%D0%B5%D1%80%D0%B5%D0%BF%D0%B0%D1%85%D0%B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844" y="4509121"/>
            <a:ext cx="9145844" cy="2348880"/>
          </a:xfrm>
          <a:blipFill>
            <a:blip r:embed="rId2"/>
            <a:tile tx="0" ty="0" sx="100000" sy="100000" flip="none" algn="tl"/>
          </a:blipFill>
          <a:ln w="38100">
            <a:solidFill>
              <a:schemeClr val="accent5">
                <a:lumMod val="50000"/>
              </a:schemeClr>
            </a:solidFill>
            <a:prstDash val="dash"/>
          </a:ln>
        </p:spPr>
        <p:txBody>
          <a:bodyPr/>
          <a:lstStyle/>
          <a:p>
            <a:r>
              <a:rPr lang="ru-RU" dirty="0"/>
              <a:t>Презентацию подготовил</a:t>
            </a:r>
            <a:br>
              <a:rPr lang="ru-RU" dirty="0"/>
            </a:br>
            <a:r>
              <a:rPr lang="ru-RU" dirty="0"/>
              <a:t>Ученик 4</a:t>
            </a:r>
            <a:r>
              <a:rPr lang="en-US" dirty="0"/>
              <a:t> “</a:t>
            </a:r>
            <a:r>
              <a:rPr lang="ru-RU" dirty="0"/>
              <a:t>Д</a:t>
            </a:r>
            <a:r>
              <a:rPr lang="en-US" dirty="0"/>
              <a:t>“ </a:t>
            </a:r>
            <a:r>
              <a:rPr lang="ru-RU" dirty="0"/>
              <a:t>класса</a:t>
            </a:r>
            <a:br>
              <a:rPr lang="ru-RU" dirty="0"/>
            </a:br>
            <a:r>
              <a:rPr lang="ru-RU" dirty="0" err="1"/>
              <a:t>Чедырян</a:t>
            </a:r>
            <a:r>
              <a:rPr lang="ru-RU" dirty="0"/>
              <a:t> Данила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8244" y="9484"/>
            <a:ext cx="9172244" cy="4499636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UPC" pitchFamily="18" charset="-34"/>
              </a:rPr>
              <a:t>                                                  </a:t>
            </a:r>
            <a:r>
              <a:rPr lang="ru-RU" sz="5400" b="1" i="1" u="sng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UPC" pitchFamily="18" charset="-34"/>
              </a:rPr>
              <a:t>Всем привет! Сегодня мы поговорим о животном </a:t>
            </a:r>
            <a:r>
              <a:rPr lang="en-US" sz="5400" b="1" i="1" u="sng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5400" b="1" i="1" u="sng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Ягуар</a:t>
            </a:r>
            <a:r>
              <a:rPr lang="en-US" sz="5400" b="1" i="1" u="sng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ru-RU" sz="5400" b="1" i="1" u="sng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5400" b="1" i="1" u="sng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ngsan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28448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3016"/>
            <a:ext cx="9144000" cy="3249813"/>
          </a:xfrm>
          <a:blipFill>
            <a:blip r:embed="rId2"/>
            <a:tile tx="0" ty="0" sx="100000" sy="100000" flip="none" algn="tl"/>
          </a:blipFill>
          <a:ln w="76200">
            <a:solidFill>
              <a:schemeClr val="accent1"/>
            </a:solidFill>
            <a:prstDash val="sysDot"/>
          </a:ln>
        </p:spPr>
        <p:txBody>
          <a:bodyPr>
            <a:normAutofit fontScale="90000"/>
          </a:bodyPr>
          <a:lstStyle/>
          <a:p>
            <a:r>
              <a:rPr lang="ru-RU" sz="2400" dirty="0"/>
              <a:t>Образ жизни и </a:t>
            </a:r>
            <a:r>
              <a:rPr lang="ru-RU" sz="2400" dirty="0" smtClean="0"/>
              <a:t>питание.</a:t>
            </a:r>
            <a:r>
              <a:rPr lang="ru-RU" dirty="0"/>
              <a:t/>
            </a:r>
            <a:br>
              <a:rPr lang="ru-RU" dirty="0"/>
            </a:br>
            <a:r>
              <a:rPr lang="ru-RU" sz="2000" dirty="0"/>
              <a:t>На своей территории самец охотится 3—4 дня в определённом районе, а затем переходит на другой участок. Кроме того, зверь наведывается к определённым «пограничным точкам» через каждые пять или пятнадцать </a:t>
            </a:r>
            <a:r>
              <a:rPr lang="ru-RU" sz="2000" dirty="0" smtClean="0"/>
              <a:t>дней</a:t>
            </a:r>
            <a:br>
              <a:rPr lang="ru-RU" sz="2000" dirty="0" smtClean="0"/>
            </a:br>
            <a:r>
              <a:rPr lang="ru-RU" sz="2000" dirty="0"/>
              <a:t>Основная его добыча — </a:t>
            </a:r>
            <a:r>
              <a:rPr lang="ru-RU" sz="2000" dirty="0" err="1" smtClean="0"/>
              <a:t>капибары</a:t>
            </a:r>
            <a:r>
              <a:rPr lang="ru-RU" sz="2000" dirty="0"/>
              <a:t> и копытные вроде оленей: </a:t>
            </a:r>
            <a:r>
              <a:rPr lang="ru-RU" sz="2000" dirty="0">
                <a:hlinkClick r:id="rId3" tooltip="Мазамы"/>
              </a:rPr>
              <a:t>мазам</a:t>
            </a:r>
            <a:r>
              <a:rPr lang="ru-RU" sz="2000" dirty="0"/>
              <a:t>, </a:t>
            </a:r>
            <a:r>
              <a:rPr lang="ru-RU" sz="2000" dirty="0">
                <a:hlinkClick r:id="rId4" tooltip="Пекариевые"/>
              </a:rPr>
              <a:t>пекари</a:t>
            </a:r>
            <a:r>
              <a:rPr lang="ru-RU" sz="2000" dirty="0"/>
              <a:t> и </a:t>
            </a:r>
            <a:r>
              <a:rPr lang="ru-RU" sz="2000" dirty="0">
                <a:hlinkClick r:id="rId5" tooltip="Тапиры"/>
              </a:rPr>
              <a:t>тапиров</a:t>
            </a:r>
            <a:r>
              <a:rPr lang="ru-RU" sz="2000" dirty="0"/>
              <a:t>, но он нападает и на </a:t>
            </a:r>
            <a:r>
              <a:rPr lang="ru-RU" sz="2000" dirty="0" err="1">
                <a:hlinkClick r:id="rId6" tooltip="Кайманы"/>
              </a:rPr>
              <a:t>кайманов</a:t>
            </a:r>
            <a:r>
              <a:rPr lang="ru-RU" sz="2000" dirty="0" err="1"/>
              <a:t>,</a:t>
            </a:r>
            <a:r>
              <a:rPr lang="ru-RU" sz="2000" dirty="0" err="1">
                <a:hlinkClick r:id="rId7" tooltip="Птицы"/>
              </a:rPr>
              <a:t>птиц</a:t>
            </a:r>
            <a:r>
              <a:rPr lang="ru-RU" sz="2000" dirty="0"/>
              <a:t>, </a:t>
            </a:r>
            <a:r>
              <a:rPr lang="ru-RU" sz="2000" dirty="0">
                <a:hlinkClick r:id="rId8" tooltip="Обезьяны"/>
              </a:rPr>
              <a:t>обезьян</a:t>
            </a:r>
            <a:r>
              <a:rPr lang="ru-RU" sz="2000" dirty="0"/>
              <a:t>, </a:t>
            </a:r>
            <a:r>
              <a:rPr lang="ru-RU" sz="2000" dirty="0">
                <a:hlinkClick r:id="rId9" tooltip="Лисица"/>
              </a:rPr>
              <a:t>лисиц</a:t>
            </a:r>
            <a:r>
              <a:rPr lang="ru-RU" sz="2000" dirty="0"/>
              <a:t>, </a:t>
            </a:r>
            <a:r>
              <a:rPr lang="ru-RU" sz="2000" dirty="0">
                <a:hlinkClick r:id="rId10" tooltip="Змеи"/>
              </a:rPr>
              <a:t>змей</a:t>
            </a:r>
            <a:r>
              <a:rPr lang="ru-RU" sz="2000" dirty="0"/>
              <a:t>, </a:t>
            </a:r>
            <a:r>
              <a:rPr lang="ru-RU" sz="2000" dirty="0">
                <a:hlinkClick r:id="rId11" tooltip="Грызуны"/>
              </a:rPr>
              <a:t>грызунов</a:t>
            </a:r>
            <a:r>
              <a:rPr lang="ru-RU" sz="2000" baseline="30000" dirty="0">
                <a:hlinkClick r:id="rId12"/>
              </a:rPr>
              <a:t>[16]</a:t>
            </a:r>
            <a:r>
              <a:rPr lang="ru-RU" sz="2000" dirty="0"/>
              <a:t>. Иногда нападает на </a:t>
            </a:r>
            <a:r>
              <a:rPr lang="ru-RU" sz="2000" dirty="0">
                <a:hlinkClick r:id="rId13" tooltip="Анаконда"/>
              </a:rPr>
              <a:t>анаконд</a:t>
            </a:r>
            <a:r>
              <a:rPr lang="ru-RU" sz="2000" baseline="30000" dirty="0">
                <a:hlinkClick r:id="rId12"/>
              </a:rPr>
              <a:t>[17]</a:t>
            </a:r>
            <a:r>
              <a:rPr lang="ru-RU" sz="2000" dirty="0"/>
              <a:t>. Охотится ягуар и на </a:t>
            </a:r>
            <a:r>
              <a:rPr lang="ru-RU" sz="2000" dirty="0">
                <a:hlinkClick r:id="rId14" tooltip="Черепахи"/>
              </a:rPr>
              <a:t>черепах</a:t>
            </a:r>
            <a:r>
              <a:rPr lang="ru-RU" sz="2000" dirty="0"/>
              <a:t> — его мощные челюсти способны раскусить их панцирь. В отличие от пумы, ягуар охотно и часто нападает на домашний скот. Подобно тигру, этот хищник отлично плавает и редко упускает жертву, которая ищет спасения в </a:t>
            </a:r>
            <a:r>
              <a:rPr lang="ru-RU" sz="2000" dirty="0">
                <a:hlinkClick r:id="rId15" tooltip="Вода"/>
              </a:rPr>
              <a:t>воде</a:t>
            </a:r>
            <a:r>
              <a:rPr lang="ru-RU" sz="2000" dirty="0"/>
              <a:t>. Он также выкапывает из песка на побережье </a:t>
            </a:r>
            <a:r>
              <a:rPr lang="ru-RU" sz="2000" dirty="0">
                <a:hlinkClick r:id="rId16" tooltip="Океан"/>
              </a:rPr>
              <a:t>океана</a:t>
            </a:r>
            <a:r>
              <a:rPr lang="ru-RU" sz="2000" dirty="0"/>
              <a:t> черепашьи яйца, иногда бросается на спящих </a:t>
            </a:r>
            <a:r>
              <a:rPr lang="ru-RU" sz="2000" dirty="0">
                <a:hlinkClick r:id="rId17" tooltip="Аллигатор"/>
              </a:rPr>
              <a:t>аллигаторов</a:t>
            </a:r>
            <a:r>
              <a:rPr lang="ru-RU" sz="2000" dirty="0"/>
              <a:t> или выхватывает из воды рыбу.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9154864" cy="35730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5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9145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Ягуаров</a:t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(Не все виды)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484784"/>
            <a:ext cx="4572000" cy="690091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Амазонский ягуар</a:t>
            </a:r>
          </a:p>
          <a:p>
            <a:r>
              <a:rPr lang="ru-RU" b="0" dirty="0"/>
              <a:t>обитает в дождевых лесах </a:t>
            </a:r>
            <a:r>
              <a:rPr lang="ru-RU" b="0" dirty="0" err="1"/>
              <a:t>Амазонии</a:t>
            </a:r>
            <a:r>
              <a:rPr lang="ru-RU" b="0" dirty="0"/>
              <a:t>, номинативный подвид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-1" y="2174874"/>
            <a:ext cx="4585855" cy="4683125"/>
          </a:xfrm>
          <a:solidFill>
            <a:schemeClr val="tx2"/>
          </a:solidFill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sz="1700" dirty="0" smtClean="0"/>
              <a:t>Техасский ягуар</a:t>
            </a:r>
            <a:endParaRPr lang="ru-RU" sz="1700" dirty="0"/>
          </a:p>
          <a:p>
            <a:r>
              <a:rPr lang="ru-RU" sz="1700" dirty="0"/>
              <a:t>в центральном Техасе (истреблён);</a:t>
            </a:r>
            <a:endParaRPr lang="ru-RU" sz="17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1484783"/>
            <a:ext cx="4558145" cy="690091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Перуанский ягуар</a:t>
            </a:r>
          </a:p>
          <a:p>
            <a:r>
              <a:rPr lang="ru-RU" b="0" dirty="0"/>
              <a:t> в Перу и Эквадоре, часто включается в амазонский подвид;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572000" y="2174874"/>
            <a:ext cx="4572001" cy="4683125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ru-RU" dirty="0" smtClean="0"/>
              <a:t>           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1800" dirty="0" smtClean="0"/>
              <a:t>Мексиканский ягуар</a:t>
            </a:r>
          </a:p>
          <a:p>
            <a:pPr marL="0" indent="0">
              <a:buNone/>
            </a:pPr>
            <a:r>
              <a:rPr lang="ru-RU" sz="1800" dirty="0"/>
              <a:t>в </a:t>
            </a:r>
            <a:r>
              <a:rPr lang="ru-RU" sz="1800" dirty="0" smtClean="0"/>
              <a:t>Мексике</a:t>
            </a: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96" y="2132856"/>
            <a:ext cx="462997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180" y="2117544"/>
            <a:ext cx="4538820" cy="2031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180" y="4149080"/>
            <a:ext cx="453882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38735"/>
            <a:ext cx="460518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8761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4888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В честь этого </a:t>
            </a:r>
            <a:r>
              <a:rPr lang="ru-RU" b="1" i="1" dirty="0" err="1" smtClean="0">
                <a:solidFill>
                  <a:schemeClr val="accent4">
                    <a:lumMod val="75000"/>
                  </a:schemeClr>
                </a:solidFill>
              </a:rPr>
              <a:t>велеколепного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 животного прозван популярный спортивный автомобиль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24966"/>
            <a:ext cx="9144000" cy="455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447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chemeClr val="accent6">
                    <a:lumMod val="75000"/>
                  </a:schemeClr>
                </a:solidFill>
              </a:rPr>
              <a:t>Всем спасибо за внимание</a:t>
            </a:r>
            <a:endParaRPr lang="ru-RU" sz="9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8601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62</Words>
  <Application>Microsoft Office PowerPoint</Application>
  <PresentationFormat>Экран (4:3)</PresentationFormat>
  <Paragraphs>35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Презентацию подготовил Ученик 4 “Д“ класса Чедырян Данила</vt:lpstr>
      <vt:lpstr>Образ жизни и питание. На своей территории самец охотится 3—4 дня в определённом районе, а затем переходит на другой участок. Кроме того, зверь наведывается к определённым «пограничным точкам» через каждые пять или пятнадцать дней Основная его добыча — капибары и копытные вроде оленей: мазам, пекари и тапиров, но он нападает и на кайманов,птиц, обезьян, лисиц, змей, грызунов[16]. Иногда нападает на анаконд[17]. Охотится ягуар и на черепах — его мощные челюсти способны раскусить их панцирь. В отличие от пумы, ягуар охотно и часто нападает на домашний скот. Подобно тигру, этот хищник отлично плавает и редко упускает жертву, которая ищет спасения в воде. Он также выкапывает из песка на побережье океана черепашьи яйца, иногда бросается на спящих аллигаторов или выхватывает из воды рыбу.</vt:lpstr>
      <vt:lpstr>Виды Ягуаров (Не все виды)</vt:lpstr>
      <vt:lpstr>В честь этого велеколепного животного прозван популярный спортивный автомобиль</vt:lpstr>
      <vt:lpstr>Всем 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Презентацию подготовил Ученик 4 “Д“ класса Чедырян Данила</dc:title>
  <dc:creator>User</dc:creator>
  <cp:lastModifiedBy>User</cp:lastModifiedBy>
  <cp:revision>8</cp:revision>
  <dcterms:created xsi:type="dcterms:W3CDTF">2015-04-06T09:33:53Z</dcterms:created>
  <dcterms:modified xsi:type="dcterms:W3CDTF">2015-04-06T10:03:54Z</dcterms:modified>
</cp:coreProperties>
</file>