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1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2CADF7B-4C48-4527-A0FE-CB7CC1DDC8EF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958598D-E1D2-4575-96DA-58A50505429C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Ягуар – как символ штата Нью-Мексико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6226"/>
            <a:ext cx="1357322" cy="905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14282" y="928670"/>
            <a:ext cx="8472518" cy="4214842"/>
          </a:xfrm>
        </p:spPr>
        <p:txBody>
          <a:bodyPr>
            <a:normAutofit/>
          </a:bodyPr>
          <a:lstStyle/>
          <a:p>
            <a:pPr marL="10800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Ягуар - это вид хищных млекопитающих семейства кошачьих. Единственный представитель рода живущий на территории Северной и Южной Америки.  Ареал вида простирается от Мексики на юг до Парагвая и северной Аргентины. Штат Нью-Мексико расположен в юго-западной части США, совсем не далеко от границе с Мексикой.</a:t>
            </a:r>
          </a:p>
          <a:p>
            <a:pPr marL="10800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Еще в культурах доколумбовой Америки, ягуар среди индейцев Мая,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Ольмеков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Ацтеков считается самым сильным хищником. Он пользовался особым вниманием и почтением. Ягуар занимал первое место среди языческих богов. Его изображение можно было видеть на каменных скульптурах  и алтарях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ольмеков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Майя, жившие в Центральной Америке почитали ягуара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balam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первопредка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 культуре ацтеков бог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Тескатлипока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всегда обращался к ягуару, чья пятнистая шкура олицетворяла узор звездного неба.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5017867"/>
            <a:ext cx="2214578" cy="166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786322"/>
            <a:ext cx="2721762" cy="184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3786214" cy="15396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      </a:t>
            </a: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305235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3714752"/>
            <a:ext cx="8258204" cy="2411411"/>
          </a:xfrm>
        </p:spPr>
        <p:txBody>
          <a:bodyPr/>
          <a:lstStyle/>
          <a:p>
            <a:pPr marL="18000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Как символ власти шкуру ягуара и шлемы в форме их головы носили         вожди. Он был символом  сверхъестественных сил, почитаемым                 предком и богом. </a:t>
            </a:r>
          </a:p>
          <a:p>
            <a:pPr marL="18000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Даже в наши дни образ ягуара вызывает суеверный ужас у индейцев, а ритуальные танцы в его честь широко распространены среди коренного населения Америки.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85728"/>
            <a:ext cx="2857520" cy="338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56</TotalTime>
  <Words>189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Литейная</vt:lpstr>
      <vt:lpstr>           Ягуар – как символ штата Нью-Мексико</vt:lpstr>
      <vt:lpstr>   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Ягуар – как символ штата Нью-Мексико</dc:title>
  <dc:creator>Admin</dc:creator>
  <cp:lastModifiedBy>Admin</cp:lastModifiedBy>
  <cp:revision>6</cp:revision>
  <dcterms:created xsi:type="dcterms:W3CDTF">2015-04-06T18:53:12Z</dcterms:created>
  <dcterms:modified xsi:type="dcterms:W3CDTF">2015-04-06T19:49:58Z</dcterms:modified>
</cp:coreProperties>
</file>