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8E218F-5C94-4924-8769-E3415DC842E7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49E66C-9A6D-4912-9ABA-F6EB8405816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1371600"/>
            <a:ext cx="4151638" cy="2345432"/>
          </a:xfrm>
        </p:spPr>
        <p:txBody>
          <a:bodyPr>
            <a:normAutofit/>
          </a:bodyPr>
          <a:lstStyle/>
          <a:p>
            <a:r>
              <a:rPr lang="ru-RU" dirty="0" smtClean="0"/>
              <a:t>Животные в движении.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6957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28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4684775" cy="30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77174"/>
            <a:ext cx="5298157" cy="330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65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15013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93393"/>
            <a:ext cx="4845918" cy="3246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3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93" y="83806"/>
            <a:ext cx="4824536" cy="420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0" b="26233"/>
          <a:stretch/>
        </p:blipFill>
        <p:spPr bwMode="auto">
          <a:xfrm>
            <a:off x="5032829" y="4437113"/>
            <a:ext cx="3915314" cy="226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099" y="116632"/>
            <a:ext cx="3459044" cy="355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6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</TotalTime>
  <Words>4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Животные в движении.</vt:lpstr>
      <vt:lpstr>Презентация PowerPoint</vt:lpstr>
      <vt:lpstr>Презентация PowerPoint</vt:lpstr>
      <vt:lpstr>Презентация PowerPoint</vt:lpstr>
    </vt:vector>
  </TitlesOfParts>
  <Company>Андрей-ПК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в движении.</dc:title>
  <dc:creator>Андрей</dc:creator>
  <cp:lastModifiedBy>Андрей</cp:lastModifiedBy>
  <cp:revision>1</cp:revision>
  <dcterms:created xsi:type="dcterms:W3CDTF">2014-11-29T15:33:32Z</dcterms:created>
  <dcterms:modified xsi:type="dcterms:W3CDTF">2014-11-29T15:41:16Z</dcterms:modified>
</cp:coreProperties>
</file>