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19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0D851-CAAE-4499-B117-0A1ADA3F9A4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DB171-91CE-4043-BF62-DD9417656B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6858000" cy="914400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Яна</cp:lastModifiedBy>
  <cp:revision>1</cp:revision>
  <dcterms:created xsi:type="dcterms:W3CDTF">2017-10-09T19:12:03Z</dcterms:created>
  <dcterms:modified xsi:type="dcterms:W3CDTF">2017-10-09T19:15:50Z</dcterms:modified>
</cp:coreProperties>
</file>