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25D56EE-E29E-489E-A941-D8913864E7E0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F6B5B19-FDD9-4B98-9C6B-DB6680072D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571480"/>
            <a:ext cx="7072362" cy="128588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Математический диктант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3000372"/>
            <a:ext cx="6786610" cy="157163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Скалярное произведение векторов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428604"/>
            <a:ext cx="7000924" cy="714380"/>
          </a:xfrm>
        </p:spPr>
        <p:txBody>
          <a:bodyPr/>
          <a:lstStyle/>
          <a:p>
            <a:pPr algn="ctr"/>
            <a:r>
              <a:rPr lang="ru-RU" dirty="0" smtClean="0"/>
              <a:t>1.  Закончите предложение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1214422"/>
            <a:ext cx="6357982" cy="5160500"/>
          </a:xfrm>
        </p:spPr>
        <p:txBody>
          <a:bodyPr>
            <a:normAutofit fontScale="92500"/>
          </a:bodyPr>
          <a:lstStyle/>
          <a:p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1вариант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Если скалярное произведение двух векторов равно нулю, то эти векторы…</a:t>
            </a:r>
          </a:p>
          <a:p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2вариант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Если два вектора перпендикулярны, то их скалярное произведение равно…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428604"/>
            <a:ext cx="6672282" cy="857256"/>
          </a:xfrm>
        </p:spPr>
        <p:txBody>
          <a:bodyPr/>
          <a:lstStyle/>
          <a:p>
            <a:pPr algn="ctr"/>
            <a:r>
              <a:rPr lang="ru-RU" dirty="0" smtClean="0"/>
              <a:t>2.Найдите длину вектора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643050"/>
            <a:ext cx="6172200" cy="4731872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вариант</a:t>
            </a:r>
            <a:endParaRPr lang="en-US" sz="3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3200" u="sng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= 6 </a:t>
            </a:r>
            <a:r>
              <a:rPr lang="en-US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8 j</a:t>
            </a:r>
          </a:p>
          <a:p>
            <a:endParaRPr 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3200" u="sng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вариант</a:t>
            </a:r>
            <a:endParaRPr lang="en-US" sz="3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3200" u="sng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= -5 j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+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12 k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2357422" y="292893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428992" y="2857496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357686" y="2857496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357422" y="521495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3500430" y="507207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4786314" y="507207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00042"/>
            <a:ext cx="6172200" cy="1143008"/>
          </a:xfrm>
        </p:spPr>
        <p:txBody>
          <a:bodyPr/>
          <a:lstStyle/>
          <a:p>
            <a:pPr algn="ctr"/>
            <a:r>
              <a:rPr lang="en-US" dirty="0" smtClean="0"/>
              <a:t>3</a:t>
            </a:r>
            <a:r>
              <a:rPr lang="ru-RU" dirty="0" smtClean="0"/>
              <a:t>. Разложите вектор по координатным векторам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857364"/>
            <a:ext cx="6172200" cy="4517558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1вариант</a:t>
            </a:r>
          </a:p>
          <a:p>
            <a:endParaRPr lang="ru-RU" sz="3200" dirty="0" smtClean="0"/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-3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3; 1</a:t>
            </a:r>
            <a:endParaRPr lang="en-US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3200" dirty="0" smtClean="0"/>
          </a:p>
          <a:p>
            <a:r>
              <a:rPr lang="en-US" sz="3200" u="sng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вариант</a:t>
            </a:r>
          </a:p>
          <a:p>
            <a:endParaRPr lang="ru-RU" sz="3200" dirty="0" smtClean="0"/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-2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-1; 3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2714612" y="2857496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4214810" y="2857496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357422" y="314324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Левая фигурная скобка 7"/>
          <p:cNvSpPr/>
          <p:nvPr/>
        </p:nvSpPr>
        <p:spPr>
          <a:xfrm>
            <a:off x="2714612" y="5143512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4357686" y="514351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357422" y="535782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28604"/>
            <a:ext cx="6172200" cy="100013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4. Найдите координаты вектора  </a:t>
            </a:r>
            <a:r>
              <a:rPr lang="en-US" sz="3200" dirty="0" smtClean="0"/>
              <a:t>AB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643050"/>
            <a:ext cx="6172200" cy="4731872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вариант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(2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7; 9)       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 (-2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7; 1)</a:t>
            </a:r>
          </a:p>
          <a:p>
            <a:endParaRPr 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2вариант</a:t>
            </a:r>
          </a:p>
          <a:p>
            <a:endParaRPr 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(-3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5; 5)      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 (3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-5; -2)</a:t>
            </a:r>
            <a:endParaRPr 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143636" y="92867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28604"/>
            <a:ext cx="6172200" cy="1143008"/>
          </a:xfrm>
        </p:spPr>
        <p:txBody>
          <a:bodyPr/>
          <a:lstStyle/>
          <a:p>
            <a:pPr algn="ctr"/>
            <a:r>
              <a:rPr lang="ru-RU" dirty="0" smtClean="0"/>
              <a:t>5. Найдите скалярное произведение векторов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928802"/>
            <a:ext cx="6172200" cy="4446120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1вариант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-4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3; 0   ,   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   5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7; -1   </a:t>
            </a:r>
          </a:p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3200" u="sng" dirty="0" smtClean="0">
                <a:solidFill>
                  <a:schemeClr val="tx2">
                    <a:lumMod val="50000"/>
                  </a:schemeClr>
                </a:solidFill>
              </a:rPr>
              <a:t>2вариант</a:t>
            </a:r>
          </a:p>
          <a:p>
            <a:endParaRPr lang="ru-RU" sz="3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2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-8; 1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  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  -3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0; 2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2714612" y="2857496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4286248" y="2857496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357422" y="321468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Левая фигурная скобка 9"/>
          <p:cNvSpPr/>
          <p:nvPr/>
        </p:nvSpPr>
        <p:spPr>
          <a:xfrm>
            <a:off x="5572132" y="2857496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7143768" y="2857496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143504" y="314324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Левая фигурная скобка 13"/>
          <p:cNvSpPr/>
          <p:nvPr/>
        </p:nvSpPr>
        <p:spPr>
          <a:xfrm>
            <a:off x="2786050" y="5072074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авая фигурная скобка 14"/>
          <p:cNvSpPr/>
          <p:nvPr/>
        </p:nvSpPr>
        <p:spPr>
          <a:xfrm>
            <a:off x="4357686" y="5072074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357422" y="5429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Левая фигурная скобка 17"/>
          <p:cNvSpPr/>
          <p:nvPr/>
        </p:nvSpPr>
        <p:spPr>
          <a:xfrm>
            <a:off x="5500694" y="5072074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авая фигурная скобка 18"/>
          <p:cNvSpPr/>
          <p:nvPr/>
        </p:nvSpPr>
        <p:spPr>
          <a:xfrm>
            <a:off x="7072330" y="5072074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5072066" y="535782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</TotalTime>
  <Words>163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Математический диктант</vt:lpstr>
      <vt:lpstr>1.  Закончите предложение</vt:lpstr>
      <vt:lpstr>2.Найдите длину вектора </vt:lpstr>
      <vt:lpstr>3. Разложите вектор по координатным векторам</vt:lpstr>
      <vt:lpstr>4. Найдите координаты вектора  AB</vt:lpstr>
      <vt:lpstr>5. Найдите скалярное произведение векторов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диктант</dc:title>
  <dc:creator>Венера</dc:creator>
  <cp:lastModifiedBy>Венера</cp:lastModifiedBy>
  <cp:revision>6</cp:revision>
  <dcterms:created xsi:type="dcterms:W3CDTF">2011-11-20T16:52:45Z</dcterms:created>
  <dcterms:modified xsi:type="dcterms:W3CDTF">2011-11-20T16:49:04Z</dcterms:modified>
</cp:coreProperties>
</file>