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81" r:id="rId5"/>
    <p:sldId id="258" r:id="rId6"/>
    <p:sldId id="260" r:id="rId7"/>
    <p:sldId id="266" r:id="rId8"/>
    <p:sldId id="268" r:id="rId9"/>
    <p:sldId id="270" r:id="rId10"/>
    <p:sldId id="276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13" descr="krm_tul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43608" y="980728"/>
            <a:ext cx="7224282" cy="5112568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285984" y="428604"/>
            <a:ext cx="505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ТУЛЬСКИЙ КРЕМЛЬ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7199"/>
            <a:ext cx="7800531" cy="566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411760" y="476672"/>
            <a:ext cx="4482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УСПЕНСКИЙ СОБОР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10" y="1196752"/>
            <a:ext cx="8160398" cy="543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78982" y="620688"/>
            <a:ext cx="5563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БОГОЯВЛЕНСКИЙ СОБОР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571481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Василий 3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07976"/>
            <a:ext cx="4248472" cy="521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8621455" cy="522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852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83680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Спасская башня тульского кремля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 l="16389" r="16389" b="33147"/>
          <a:stretch>
            <a:fillRect/>
          </a:stretch>
        </p:blipFill>
        <p:spPr>
          <a:xfrm>
            <a:off x="1835696" y="1052736"/>
            <a:ext cx="5572165" cy="4514869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71736" y="428604"/>
            <a:ext cx="5394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СПАССКАЯ БАШНЯ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8" descr="3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3108" y="500042"/>
            <a:ext cx="3368697" cy="5715040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572132" y="2143116"/>
            <a:ext cx="45510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ОДОЕВСКАЯ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10" descr="6-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071670" y="428603"/>
            <a:ext cx="3796474" cy="6300531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429256" y="2357430"/>
            <a:ext cx="371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ИВАНОВСКАЯ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(ТАЙНИЦКАЯ БАШНЯ)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Башня на погребу тульского кремл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00298" y="1285860"/>
            <a:ext cx="4214843" cy="5000660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504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НА ПОГРЕБУ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5" descr="Водяные проездные ворота кремля"/>
          <p:cNvPicPr>
            <a:picLocks noChangeAspect="1" noChangeArrowheads="1"/>
          </p:cNvPicPr>
          <p:nvPr/>
        </p:nvPicPr>
        <p:blipFill>
          <a:blip r:embed="rId3" cstate="print"/>
          <a:srcRect b="3859"/>
          <a:stretch>
            <a:fillRect/>
          </a:stretch>
        </p:blipFill>
        <p:spPr>
          <a:xfrm>
            <a:off x="2714612" y="1714488"/>
            <a:ext cx="4286280" cy="4370407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357422" y="571480"/>
            <a:ext cx="550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ПРОЗДНЫХ ВОДЯНЫХ ВОРОТ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Нечипорович</dc:creator>
  <cp:lastModifiedBy>Admin</cp:lastModifiedBy>
  <cp:revision>22</cp:revision>
  <dcterms:created xsi:type="dcterms:W3CDTF">2016-12-04T10:07:42Z</dcterms:created>
  <dcterms:modified xsi:type="dcterms:W3CDTF">2017-09-15T12:32:46Z</dcterms:modified>
</cp:coreProperties>
</file>