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B315FE5-B691-4C9A-AF20-DC583129DFD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1E804C8-4330-42F3-B890-D191A476C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5FE5-B691-4C9A-AF20-DC583129DFD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04C8-4330-42F3-B890-D191A476C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5FE5-B691-4C9A-AF20-DC583129DFD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04C8-4330-42F3-B890-D191A476C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B315FE5-B691-4C9A-AF20-DC583129DFD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04C8-4330-42F3-B890-D191A476C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B315FE5-B691-4C9A-AF20-DC583129DFD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1E804C8-4330-42F3-B890-D191A476C21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B315FE5-B691-4C9A-AF20-DC583129DFD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E804C8-4330-42F3-B890-D191A476C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B315FE5-B691-4C9A-AF20-DC583129DFD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1E804C8-4330-42F3-B890-D191A476C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5FE5-B691-4C9A-AF20-DC583129DFD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04C8-4330-42F3-B890-D191A476C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B315FE5-B691-4C9A-AF20-DC583129DFD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E804C8-4330-42F3-B890-D191A476C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B315FE5-B691-4C9A-AF20-DC583129DFD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1E804C8-4330-42F3-B890-D191A476C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B315FE5-B691-4C9A-AF20-DC583129DFD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1E804C8-4330-42F3-B890-D191A476C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B315FE5-B691-4C9A-AF20-DC583129DFD0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1E804C8-4330-42F3-B890-D191A476C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atebya.ru/statiy/etiket-spisok.html" TargetMode="External"/><Relationship Id="rId2" Type="http://schemas.openxmlformats.org/officeDocument/2006/relationships/hyperlink" Target="https://dlearning.ru/articles/?ELEMENT_ID=376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184164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Этикет как элемент культуры.</a:t>
            </a:r>
            <a:br>
              <a:rPr lang="ru-RU" dirty="0" smtClean="0"/>
            </a:br>
            <a:r>
              <a:rPr lang="ru-RU" dirty="0" smtClean="0"/>
              <a:t>Нормы современного этикета.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Педагог –организатор </a:t>
            </a:r>
          </a:p>
          <a:p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Тимофеева</a:t>
            </a:r>
          </a:p>
          <a:p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Ирина Ивановна</a:t>
            </a:r>
          </a:p>
          <a:p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МБУДО </a:t>
            </a: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</a:rPr>
              <a:t>«Созвездие»</a:t>
            </a:r>
            <a:endParaRPr lang="ru-RU" sz="1800" b="1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Этикет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720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Нормы этикета помогают людям найти общий язык, достойно  вести себя в сложных ситуациях. </a:t>
            </a:r>
            <a:endParaRPr lang="ru-RU" dirty="0"/>
          </a:p>
        </p:txBody>
      </p:sp>
      <p:pic>
        <p:nvPicPr>
          <p:cNvPr id="1026" name="Picture 2" descr="http://ethicscenter.ru/wp-content/uploads/2012/03/etiket-250x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780928"/>
            <a:ext cx="3816424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этикета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72000"/>
          </a:xfrm>
        </p:spPr>
        <p:txBody>
          <a:bodyPr/>
          <a:lstStyle/>
          <a:p>
            <a:r>
              <a:rPr lang="ru-RU" dirty="0" smtClean="0"/>
              <a:t>Современный этикет включает следующие виды:</a:t>
            </a:r>
          </a:p>
          <a:p>
            <a:pPr>
              <a:buNone/>
            </a:pPr>
            <a:r>
              <a:rPr lang="ru-RU" dirty="0" smtClean="0"/>
              <a:t> а) общегражданский этикет; </a:t>
            </a:r>
          </a:p>
          <a:p>
            <a:pPr>
              <a:buNone/>
            </a:pPr>
            <a:r>
              <a:rPr lang="ru-RU" dirty="0" smtClean="0"/>
              <a:t>б) военный этикет;</a:t>
            </a:r>
          </a:p>
          <a:p>
            <a:pPr>
              <a:buNone/>
            </a:pPr>
            <a:r>
              <a:rPr lang="ru-RU" dirty="0" smtClean="0"/>
              <a:t> в) дипломатический этикет.</a:t>
            </a:r>
          </a:p>
          <a:p>
            <a:endParaRPr lang="ru-RU" dirty="0"/>
          </a:p>
        </p:txBody>
      </p:sp>
      <p:pic>
        <p:nvPicPr>
          <p:cNvPr id="15362" name="Picture 2" descr="https://image.jimcdn.com/app/cms/image/transf/dimension=360x1024:format=jpg/path/s38c4636cae15a480/image/i4fd5f74662290ca5/version/1386962200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429000"/>
            <a:ext cx="2319339" cy="2924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Общегражданский этикет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7643192" cy="2122256"/>
          </a:xfrm>
        </p:spPr>
        <p:txBody>
          <a:bodyPr/>
          <a:lstStyle/>
          <a:p>
            <a:r>
              <a:rPr lang="ru-RU" dirty="0" smtClean="0"/>
              <a:t>Элементарную основу общегражданского этикета составляет  </a:t>
            </a:r>
            <a:r>
              <a:rPr lang="ru-RU" b="1" dirty="0" smtClean="0"/>
              <a:t>этикет приветствий, обращений и знакомств</a:t>
            </a:r>
            <a:r>
              <a:rPr lang="ru-RU" b="1" i="1" dirty="0" smtClean="0"/>
              <a:t>.</a:t>
            </a:r>
            <a:endParaRPr lang="ru-RU" dirty="0"/>
          </a:p>
        </p:txBody>
      </p:sp>
      <p:pic>
        <p:nvPicPr>
          <p:cNvPr id="17410" name="Picture 2" descr="http://mediabuzz.monster.com/nfs/mediabuzz/attachment_images/0001/4447/manners_crop380w.jpg?12676430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645024"/>
            <a:ext cx="4195564" cy="2760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Дипломатический этикет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72000"/>
          </a:xfrm>
        </p:spPr>
        <p:txBody>
          <a:bodyPr/>
          <a:lstStyle/>
          <a:p>
            <a:r>
              <a:rPr lang="ru-RU" dirty="0" smtClean="0"/>
              <a:t>В дипломатическом этикете широко используются принцип уважения, принцип старшинства, принцип взаимности и принцип суверенности</a:t>
            </a:r>
            <a:endParaRPr lang="ru-RU" dirty="0"/>
          </a:p>
        </p:txBody>
      </p:sp>
      <p:pic>
        <p:nvPicPr>
          <p:cNvPr id="16386" name="Picture 2" descr="http://www.profile.ru/images/10_2015_October/39_pol_trendi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573016"/>
            <a:ext cx="3960440" cy="2797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Военный этикет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72000"/>
          </a:xfrm>
        </p:spPr>
        <p:txBody>
          <a:bodyPr/>
          <a:lstStyle/>
          <a:p>
            <a:r>
              <a:rPr lang="ru-RU" dirty="0" smtClean="0"/>
              <a:t>Одним из старинных воинских ритуалов является ритуал «</a:t>
            </a:r>
            <a:r>
              <a:rPr lang="ru-RU" i="1" dirty="0" smtClean="0"/>
              <a:t>отдать воинскую честь</a:t>
            </a:r>
            <a:r>
              <a:rPr lang="ru-RU" dirty="0" smtClean="0"/>
              <a:t>». В царской армии к головному убору прикладывали два пальца, в советское и в настоящее время – ладонь.</a:t>
            </a:r>
            <a:endParaRPr lang="ru-RU" dirty="0"/>
          </a:p>
        </p:txBody>
      </p:sp>
      <p:pic>
        <p:nvPicPr>
          <p:cNvPr id="18434" name="Picture 2" descr="http://cdn13.img22.ria.ru/images/93513/68/9351368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933056"/>
            <a:ext cx="4464496" cy="2529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Современные правила этикета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«Я вас приглашаю», — это значит, вы платите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Никогда </a:t>
            </a:r>
            <a:r>
              <a:rPr lang="ru-RU" b="1" dirty="0" smtClean="0"/>
              <a:t>не приходите в гости без звонка</a:t>
            </a:r>
            <a:r>
              <a:rPr lang="ru-RU" dirty="0" smtClean="0"/>
              <a:t>.. </a:t>
            </a:r>
          </a:p>
          <a:p>
            <a:r>
              <a:rPr lang="ru-RU" b="1" dirty="0" smtClean="0"/>
              <a:t>Не стоит приглашать девушку на свидание через </a:t>
            </a:r>
            <a:r>
              <a:rPr lang="ru-RU" b="1" dirty="0" err="1" smtClean="0"/>
              <a:t>смс-сообщения</a:t>
            </a:r>
            <a:endParaRPr lang="ru-RU" b="1" dirty="0" smtClean="0"/>
          </a:p>
          <a:p>
            <a:r>
              <a:rPr lang="ru-RU" b="1" dirty="0" smtClean="0"/>
              <a:t>Не кладите смартфон на стол в общественных местах.</a:t>
            </a:r>
            <a:r>
              <a:rPr lang="ru-RU" dirty="0" smtClean="0"/>
              <a:t> </a:t>
            </a:r>
          </a:p>
          <a:p>
            <a:r>
              <a:rPr lang="ru-RU" dirty="0" smtClean="0"/>
              <a:t>По улице</a:t>
            </a:r>
            <a:r>
              <a:rPr lang="ru-RU" b="1" dirty="0" smtClean="0"/>
              <a:t> мужчина должен идти слева от дамы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924944"/>
            <a:ext cx="6192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  <a:hlinkClick r:id="rId2"/>
              </a:rPr>
              <a:t>https://dlearning.ru/articles/?ELEMENT_ID=376</a:t>
            </a:r>
            <a:r>
              <a:rPr lang="ru-RU" dirty="0" smtClean="0">
                <a:solidFill>
                  <a:srgbClr val="92D050"/>
                </a:solidFill>
              </a:rPr>
              <a:t>  </a:t>
            </a:r>
          </a:p>
          <a:p>
            <a:r>
              <a:rPr lang="en-US" dirty="0" smtClean="0">
                <a:solidFill>
                  <a:srgbClr val="92D050"/>
                </a:solidFill>
                <a:hlinkClick r:id="rId3"/>
              </a:rPr>
              <a:t>https://www.zatebya.ru/statiy/etiket-spisok.html</a:t>
            </a:r>
            <a:r>
              <a:rPr lang="ru-RU" dirty="0" smtClean="0">
                <a:solidFill>
                  <a:srgbClr val="92D050"/>
                </a:solidFill>
              </a:rPr>
              <a:t>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836712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Ресурсы интернета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79712" y="1916832"/>
            <a:ext cx="5171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http://fb.ru/article/159359/osnovnyie-pravila-etiketa-v-obschestve-etiket-v-sovremennom-obschestve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76</TotalTime>
  <Words>128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Этикет как элемент культуры. Нормы современного этикета.</vt:lpstr>
      <vt:lpstr>Этикет</vt:lpstr>
      <vt:lpstr>Структура этикета</vt:lpstr>
      <vt:lpstr>Общегражданский этикет</vt:lpstr>
      <vt:lpstr>Дипломатический этикет</vt:lpstr>
      <vt:lpstr>Военный этикет</vt:lpstr>
      <vt:lpstr>Современные правила этикета</vt:lpstr>
      <vt:lpstr>Слайд 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Этикет как элемент культуры. Нормы современного этикета.</dc:title>
  <dc:creator>Мама</dc:creator>
  <cp:lastModifiedBy>Мама</cp:lastModifiedBy>
  <cp:revision>9</cp:revision>
  <dcterms:created xsi:type="dcterms:W3CDTF">2016-04-08T16:10:52Z</dcterms:created>
  <dcterms:modified xsi:type="dcterms:W3CDTF">2017-09-29T10:22:58Z</dcterms:modified>
</cp:coreProperties>
</file>