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236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024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7643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7608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5916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030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65673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47641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23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928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2278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6587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1543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0497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777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3909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601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65AA756-B058-46F0-9607-A1224EEDC551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A7F6EC-3C71-46F0-A401-B4A6425342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898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ln w="3175" cmpd="sng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ФОЛЬКЛОР НАРОДОВ ЯМАЛА</a:t>
            </a:r>
            <a:endParaRPr lang="ru-RU" b="1" dirty="0">
              <a:ln w="3175" cmpd="sng">
                <a:solidFill>
                  <a:srgbClr val="7030A0"/>
                </a:solidFill>
              </a:ln>
              <a:solidFill>
                <a:srgbClr val="0070C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подготовил: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1600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ченик 5-в класса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1600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редней школы №2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n w="3175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Сергей Мельников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25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sz="2800" b="1" dirty="0" smtClean="0">
                <a:ln/>
                <a:solidFill>
                  <a:schemeClr val="accent3"/>
                </a:solidFill>
              </a:rPr>
            </a:br>
            <a:r>
              <a:rPr lang="ru-RU" sz="2800" b="1" dirty="0" smtClean="0">
                <a:ln/>
                <a:solidFill>
                  <a:schemeClr val="accent3"/>
                </a:solidFill>
              </a:rPr>
              <a:t>Где </a:t>
            </a:r>
            <a:r>
              <a:rPr lang="ru-RU" sz="2800" b="1" dirty="0">
                <a:ln/>
                <a:solidFill>
                  <a:schemeClr val="accent3"/>
                </a:solidFill>
              </a:rPr>
              <a:t>б ни бодрствовал, где бы ни 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спал,</a:t>
            </a:r>
            <a:br>
              <a:rPr lang="ru-RU" sz="2800" b="1" dirty="0" smtClean="0">
                <a:ln/>
                <a:solidFill>
                  <a:schemeClr val="accent3"/>
                </a:solidFill>
              </a:rPr>
            </a:br>
            <a:r>
              <a:rPr lang="ru-RU" sz="2800" b="1" dirty="0" smtClean="0">
                <a:ln/>
                <a:solidFill>
                  <a:schemeClr val="accent3"/>
                </a:solidFill>
              </a:rPr>
              <a:t>Я </a:t>
            </a:r>
            <a:r>
              <a:rPr lang="ru-RU" sz="2800" b="1" dirty="0">
                <a:ln/>
                <a:solidFill>
                  <a:schemeClr val="accent3"/>
                </a:solidFill>
              </a:rPr>
              <a:t>вижу тебя, мой далёкий Ямал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.</a:t>
            </a:r>
            <a:br>
              <a:rPr lang="ru-RU" sz="2800" b="1" dirty="0" smtClean="0">
                <a:ln/>
                <a:solidFill>
                  <a:schemeClr val="accent3"/>
                </a:solidFill>
              </a:rPr>
            </a:br>
            <a:r>
              <a:rPr lang="ru-RU" sz="2000" b="1" dirty="0" smtClean="0">
                <a:ln/>
                <a:solidFill>
                  <a:schemeClr val="accent3"/>
                </a:solidFill>
              </a:rPr>
              <a:t>                                                                                                                  Леонид </a:t>
            </a:r>
            <a:r>
              <a:rPr lang="ru-RU" sz="2000" b="1" dirty="0" err="1" smtClean="0">
                <a:ln/>
                <a:solidFill>
                  <a:schemeClr val="accent3"/>
                </a:solidFill>
              </a:rPr>
              <a:t>Лапцуй</a:t>
            </a:r>
            <a:r>
              <a:rPr lang="ru-RU" sz="2000" b="1" dirty="0">
                <a:ln/>
                <a:solidFill>
                  <a:schemeClr val="accent3"/>
                </a:solidFill>
              </a:rPr>
              <a:t>.</a:t>
            </a:r>
            <a:r>
              <a:rPr lang="ru-RU" sz="2800" b="1" dirty="0">
                <a:ln/>
                <a:solidFill>
                  <a:schemeClr val="accent3"/>
                </a:solidFill>
              </a:rPr>
              <a:t/>
            </a:r>
            <a:br>
              <a:rPr lang="ru-RU" sz="2800" b="1" dirty="0">
                <a:ln/>
                <a:solidFill>
                  <a:schemeClr val="accent3"/>
                </a:solidFill>
              </a:rPr>
            </a:br>
            <a:endParaRPr lang="ru-RU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Ямал - прекрасный северный край с красивейшей природой и интереснейшими фольклорными традициями коренных малочисленных народов Севера.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 </a:t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8" name="Picture 4" descr="http://old.vsluh.ru/system/post_images/large/233/233004/%D1%85%D0%B0%D0%BD%D1%82%D1%8B.JPG?13127873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674" y="2831114"/>
            <a:ext cx="3429000" cy="257175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ham.ru/img/picture/May/27/67d449280d4514cc91b31af4bfb3c406/mini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158" y="3847084"/>
            <a:ext cx="2465586" cy="192764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ache.photosight.ru/img/1/2da/4027339_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7076" y="1845293"/>
            <a:ext cx="2502164" cy="166810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://fr.anisimov-photo.com/pictures/89/pic2_07042012191325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81344" y="4746560"/>
            <a:ext cx="5176634" cy="120142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21462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9519"/>
            <a:ext cx="9601196" cy="130386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Коренными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жителями Ямала являются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ненцы, селькупы и северные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ханты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2" y="2613432"/>
            <a:ext cx="4718304" cy="3310128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endParaRPr lang="ru-RU" sz="800" b="1" dirty="0" smtClean="0">
              <a:ln/>
              <a:solidFill>
                <a:schemeClr val="accent3"/>
              </a:solidFill>
            </a:endParaRPr>
          </a:p>
          <a:p>
            <a:r>
              <a:rPr lang="ru-RU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3"/>
                </a:solidFill>
              </a:rPr>
              <a:t>НЕНЦЫ</a:t>
            </a:r>
          </a:p>
          <a:p>
            <a:pPr marL="0" indent="0">
              <a:buNone/>
            </a:pPr>
            <a:endParaRPr lang="ru-RU" b="1" dirty="0" smtClean="0">
              <a:ln/>
              <a:solidFill>
                <a:srgbClr val="00B0F0"/>
              </a:solidFill>
            </a:endParaRPr>
          </a:p>
          <a:p>
            <a:r>
              <a:rPr lang="ru-RU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3"/>
                </a:solidFill>
              </a:rPr>
              <a:t>СЕЛЬКУПЫ</a:t>
            </a:r>
          </a:p>
          <a:p>
            <a:pPr marL="0" indent="0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r>
              <a:rPr lang="ru-RU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3"/>
                </a:solidFill>
              </a:rPr>
              <a:t>СЕВЕРНЫЕ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3"/>
                </a:solidFill>
              </a:rPr>
              <a:t>ХАНТЫ</a:t>
            </a:r>
            <a:endParaRPr lang="ru-RU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3"/>
              </a:solidFill>
            </a:endParaRPr>
          </a:p>
        </p:txBody>
      </p:sp>
      <p:pic>
        <p:nvPicPr>
          <p:cNvPr id="2050" name="Picture 2" descr="http://etnic.ru/wp-content/uploads/KMO_146290_00010_1_t218_233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283" y="2391255"/>
            <a:ext cx="2168046" cy="1218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nord-news.ru/img/newsimages/20121025/1_e1e07d71af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3732" y="3538512"/>
            <a:ext cx="2081597" cy="1139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urf.podelise.ru/tw_files2/urls_2/174/d-173885/img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53771" y="4740407"/>
            <a:ext cx="1835070" cy="1192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skkontinent.ru/d/443196/d/0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2254" y="2604571"/>
            <a:ext cx="1713534" cy="1137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static.wixstatic.com/media/33fca0_409cf4d0643049cd9b63ad2d8afbad7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2254" y="3693733"/>
            <a:ext cx="1713533" cy="1138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miracentre.ru/content/articles/4c2fe7725aecced150b34b1e7551f37d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0113" y="4740407"/>
            <a:ext cx="1857813" cy="12385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98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128" y="970312"/>
            <a:ext cx="9601196" cy="130386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ненцев, ханты, селькупов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разнообразен - это</a:t>
            </a:r>
            <a:endParaRPr lang="ru-RU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36043" y="2560320"/>
            <a:ext cx="4975653" cy="331012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Волшебные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бытовые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сказки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Мифы и легенды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анцы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агадки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оговорки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риметы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коренных жителей Ямала необыкновенный, и не похож на устное народное творчество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других народов</a:t>
            </a:r>
          </a:p>
          <a:p>
            <a:pPr marL="0" indent="0" algn="just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сказках коренных народов Севера животные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 выступают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роли учителя и наставника человека.</a:t>
            </a:r>
          </a:p>
        </p:txBody>
      </p:sp>
      <p:pic>
        <p:nvPicPr>
          <p:cNvPr id="3074" name="Picture 2" descr="http://img0.liveinternet.ru/images/attach/c/9/108/39/108039670_RRR_2__27_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9157" y="2285999"/>
            <a:ext cx="3105721" cy="1647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ewurengoy.rusplt.ru/netcat_files/news/26154739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825" y="3566226"/>
            <a:ext cx="2126535" cy="1594901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yamal-spb.ru/images/gallery/29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9067" y="4712233"/>
            <a:ext cx="2258022" cy="1512875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mail.orsio.ru/uploads/posts/2014-07/1404718515_204-i-ljadova-o-permskaja_chu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2415" y="3737604"/>
            <a:ext cx="2599011" cy="1949258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ic.pics.livejournal.com/format_a_4/61157052/11292/11292_9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7647" y="2452251"/>
            <a:ext cx="1431174" cy="1314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891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Большое значение в жизни северных народов означают ПЕСНИ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3178" y="2560320"/>
            <a:ext cx="4416470" cy="3310128"/>
          </a:xfrm>
          <a:solidFill>
            <a:srgbClr val="FFFFFF"/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лирические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обрядовые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именные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песни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дорожные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ритуальные </a:t>
            </a:r>
          </a:p>
          <a:p>
            <a:pPr marL="0" indent="0">
              <a:buNone/>
            </a:pPr>
            <a:endParaRPr lang="ru-RU" sz="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своих песнях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Ямала хранят свою историю.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 мой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видит, 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 и пою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слышит, 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 и пою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сердце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чует, 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 и пою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Слушай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песню мою –Узнаешь душу мою</a:t>
            </a:r>
          </a:p>
        </p:txBody>
      </p:sp>
      <p:pic>
        <p:nvPicPr>
          <p:cNvPr id="4098" name="Picture 2" descr="http://img-fotki.yandex.ru/get/6431/158289418.42/0_97ea7_8004c658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2022" y="2232182"/>
            <a:ext cx="3219419" cy="2154865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nest.pi.x.int.ru/big/2009-10/08/sin53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6757" y="4215384"/>
            <a:ext cx="2974803" cy="1983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g1.liveinternet.ru/images/attach/c/0/119/521/119521555_573D2082D85941199540CB2A4D80BE5A_cx0_cy0_cw0_w800_r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710" y="4440864"/>
            <a:ext cx="3030610" cy="170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uralpolit.ru/assets/911113a0/images/oldsite/2013/06/korennie_narodi_severa.jpg/6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3261" y="2407732"/>
            <a:ext cx="2093355" cy="1486005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037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Фольклор коренных жителей Ямала связана с их бытом, природой, животным и растительным миром. </a:t>
            </a:r>
            <a:b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8249" y="2560319"/>
            <a:ext cx="5158503" cy="35844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Загадки: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 оленья шкура, От моря до моря лежит —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рыжей, то белой, то зеленой становится. 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Гусиный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пух тундру заметает,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гусей нигде нет. 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Цветная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занавеска ночное небо закрывает,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тундре от нее светлее становится. </a:t>
            </a:r>
          </a:p>
        </p:txBody>
      </p:sp>
      <p:pic>
        <p:nvPicPr>
          <p:cNvPr id="2050" name="Picture 2" descr="https://im3-tub-ru.yandex.net/i?id=2266ad2a8d0cb2c689b14da9d337e21f&amp;n=33&amp;h=190&amp;w=28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7140" y="2420674"/>
            <a:ext cx="2666779" cy="1777854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forwallpaper.com/files/images/5/5d21/5d2111b1/802866/deep-winter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58249" y="2425645"/>
            <a:ext cx="2475586" cy="1772883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stoki-tur.ru/wp-content/tundra/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4208" y="4185322"/>
            <a:ext cx="3082275" cy="1959447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48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Приметы-наказы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/>
              <a:t>Нельзя смеяться над едой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 </a:t>
            </a:r>
            <a:r>
              <a:rPr lang="ru-RU" dirty="0"/>
              <a:t>втыкай в землю железные предметы, остроконечные копья без надобности, боль земли – это боль сердца твоего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Береги </a:t>
            </a:r>
            <a:r>
              <a:rPr lang="ru-RU" dirty="0"/>
              <a:t>оленя, как мать-землю. Он тебя кормит, одевает, согревает. Он- смысл твоей жизни</a:t>
            </a:r>
            <a:r>
              <a:rPr lang="ru-RU" dirty="0" smtClean="0"/>
              <a:t>.</a:t>
            </a:r>
          </a:p>
          <a:p>
            <a:r>
              <a:rPr lang="ru-RU" dirty="0"/>
              <a:t>Если ты соблюдал традиции народа и наказы предков, то старость не страшна: ты будешь жить в достатке, и у тебя будет много </a:t>
            </a:r>
            <a:r>
              <a:rPr lang="ru-RU" dirty="0" smtClean="0"/>
              <a:t>друзей.</a:t>
            </a:r>
            <a:endParaRPr lang="ru-RU" dirty="0"/>
          </a:p>
        </p:txBody>
      </p:sp>
      <p:sp>
        <p:nvSpPr>
          <p:cNvPr id="5" name="AutoShape 2" descr="https://im2-tub-ru.yandex.net/i?id=4aa58c6f3bbadf9bf9e3fe08939e461b&amp;n=33&amp;h=190&amp;w=28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im2-tub-ru.yandex.net/i?id=4aa58c6f3bbadf9bf9e3fe08939e461b&amp;n=33&amp;h=190&amp;w=28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450" y="2423159"/>
            <a:ext cx="2724150" cy="1809751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1-tub-ru.yandex.net/i?id=0f40730460919a4719657bfc398de2cd&amp;n=33&amp;h=190&amp;w=28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8142" y="4370071"/>
            <a:ext cx="2714625" cy="1809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3.bp.blogspot.com/-MAVwsKrg-tI/Tz1TkVPMsjI/AAAAAAAAAb4/DbKR3SHnwNI/s1600/21_1_2_converted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8416" y="4439416"/>
            <a:ext cx="2508336" cy="1740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://i1117.photobucket.com/albums/k598/ya_mal/1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492505"/>
            <a:ext cx="2379943" cy="1581976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475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обязан знать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историю, культуру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того края, в котором он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живёт, беречь свой дом и окружающую его природу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5186872" cy="331012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живое – живущим навек отдать,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в водах, пусть плавает вечно,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птицы пусть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носятся бесконечно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 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Сохраните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природу навечно 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Ульяна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ульгина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AutoShape 2" descr="https://im3-tub-ru.yandex.net/i?id=2266ad2a8d0cb2c689b14da9d337e21f&amp;n=33&amp;h=190&amp;w=2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http://suptg.thisisnotatrueending.com/archive/17595297/images/13269975935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9358" y="2453230"/>
            <a:ext cx="2678242" cy="2008682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r.anisimov-photo.com/pictures/89/pic2_2806201117352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29728" y="4423161"/>
            <a:ext cx="2627872" cy="1721608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http://i07.fotocdn.net/s1/4/gallery_m/1043/1043206/104320686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sarcasticcharm.com/wp-content/uploads/2013/08/white-weasel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48132"/>
            <a:ext cx="2225160" cy="1780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07.fotocdn.net/s1/4/gallery_m/1043/1043206/10432068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6892" y="4359155"/>
            <a:ext cx="2060568" cy="1648454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553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2454" y="1591044"/>
            <a:ext cx="7735330" cy="1515533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www.naturephotographer.ru/catalogue/files/729/imag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19970" y="3106577"/>
            <a:ext cx="3360298" cy="2257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460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320</Words>
  <Application>Microsoft Office PowerPoint</Application>
  <PresentationFormat>Произвольный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Натуральные материалы</vt:lpstr>
      <vt:lpstr>ФОЛЬКЛОР НАРОДОВ ЯМАЛА</vt:lpstr>
      <vt:lpstr> Где б ни бодрствовал, где бы ни спал, Я вижу тебя, мой далёкий Ямал.                                                                                                                   Леонид Лапцуй. </vt:lpstr>
      <vt:lpstr>Коренными жителями Ямала являются ненцы, селькупы и северные ханты</vt:lpstr>
      <vt:lpstr>Фольклор ненцев, ханты, селькупов разнообразен - это</vt:lpstr>
      <vt:lpstr>Большое значение в жизни северных народов означают ПЕСНИ</vt:lpstr>
      <vt:lpstr>Фольклор коренных жителей Ямала связана с их бытом, природой, животным и растительным миром.  </vt:lpstr>
      <vt:lpstr>Приметы-наказы</vt:lpstr>
      <vt:lpstr> Каждый человек обязан знать историю, культуру того края, в котором он живёт, беречь свой дом и окружающую его природу  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ФОЛЬКЛОР НАРОДОВ ЯМАЛА</dc:title>
  <dc:creator>Мельников</dc:creator>
  <cp:lastModifiedBy>Светлана</cp:lastModifiedBy>
  <cp:revision>24</cp:revision>
  <dcterms:created xsi:type="dcterms:W3CDTF">2015-11-23T20:00:11Z</dcterms:created>
  <dcterms:modified xsi:type="dcterms:W3CDTF">2017-10-11T17:09:24Z</dcterms:modified>
</cp:coreProperties>
</file>