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308" r:id="rId3"/>
    <p:sldId id="273" r:id="rId4"/>
    <p:sldId id="294" r:id="rId5"/>
    <p:sldId id="295" r:id="rId6"/>
    <p:sldId id="296" r:id="rId7"/>
    <p:sldId id="264" r:id="rId8"/>
    <p:sldId id="297" r:id="rId9"/>
    <p:sldId id="301" r:id="rId10"/>
    <p:sldId id="309" r:id="rId11"/>
    <p:sldId id="302" r:id="rId12"/>
    <p:sldId id="303" r:id="rId13"/>
    <p:sldId id="304" r:id="rId14"/>
    <p:sldId id="305" r:id="rId15"/>
    <p:sldId id="300" r:id="rId16"/>
    <p:sldId id="306" r:id="rId17"/>
    <p:sldId id="307" r:id="rId18"/>
  </p:sldIdLst>
  <p:sldSz cx="9144000" cy="6858000" type="screen4x3"/>
  <p:notesSz cx="6815138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FF66"/>
    <a:srgbClr val="0000FF"/>
    <a:srgbClr val="FFFFCC"/>
    <a:srgbClr val="000099"/>
    <a:srgbClr val="CCECFF"/>
    <a:srgbClr val="00FF00"/>
    <a:srgbClr val="FF7F7F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>
      <p:cViewPr varScale="1">
        <p:scale>
          <a:sx n="50" d="100"/>
          <a:sy n="50" d="100"/>
        </p:scale>
        <p:origin x="7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60800" y="0"/>
            <a:ext cx="29527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33A9A7C-C2CB-4CDA-AA68-FFA1F8EA3B1B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60800" y="9444038"/>
            <a:ext cx="295275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E46447-7B70-4FE2-90A5-C3438EB84D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7543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F2BB28-DE5B-4E2E-8552-C361E9E2EB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955070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B267DF-527E-429D-820A-B324CA1F59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543435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D08E7C-4B3D-4B02-B361-C924BC2616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4834107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66CF25-695C-486C-A8BC-D39AF62897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49176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44F2F9-6EEA-49EB-AD84-2C83E976148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88080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F5AE92-969B-496E-8171-8862FC318D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5802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FF081-6FB9-443B-A0D0-2B61BCA6F4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997183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68A75-88F9-497E-9A3F-B31AD65B32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901538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E3BEAA-BA55-4D4F-8129-3CDFD11F62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356733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C0054E-0CB5-412B-8B03-4663396FE9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626200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AD7484-9A8D-4E76-B75F-661A90D75A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472795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3915E1-F780-4624-86DD-0E449E678F0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9" descr="34056626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28600"/>
            <a:ext cx="28384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632277" y="2533650"/>
            <a:ext cx="8153400" cy="3429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rtDeco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TriangleInverted">
              <a:avLst>
                <a:gd name="adj" fmla="val 50000"/>
              </a:avLst>
            </a:prstTxWarp>
            <a:sp3d extrusionH="57150">
              <a:bevelT w="38100" h="38100"/>
            </a:sp3d>
          </a:bodyPr>
          <a:lstStyle/>
          <a:p>
            <a:pPr algn="ctr"/>
            <a:r>
              <a:rPr lang="en-US" sz="4800" kern="10" dirty="0" smtClean="0"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GAME</a:t>
            </a:r>
            <a:r>
              <a:rPr lang="ru-RU" sz="4800" kern="10" dirty="0" smtClean="0"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 </a:t>
            </a:r>
            <a:endParaRPr lang="ru-RU" sz="4800" kern="10" dirty="0">
              <a:solidFill>
                <a:srgbClr val="FF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  <a:p>
            <a:pPr algn="ctr"/>
            <a:r>
              <a:rPr lang="ru-RU" sz="4800" kern="10" dirty="0" smtClean="0"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“</a:t>
            </a:r>
            <a:r>
              <a:rPr lang="en-US" sz="4800" kern="10" dirty="0" smtClean="0"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STAR HOUR</a:t>
            </a:r>
            <a:r>
              <a:rPr lang="ru-RU" sz="4800" kern="10" dirty="0" smtClean="0"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"</a:t>
            </a:r>
            <a:endParaRPr lang="ru-RU" sz="4800" kern="10" dirty="0">
              <a:solidFill>
                <a:srgbClr val="FF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0" y="20782"/>
            <a:ext cx="3366871" cy="2733320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886200" y="46482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-76200" y="0"/>
            <a:ext cx="9220200" cy="247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55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I</a:t>
            </a:r>
            <a:r>
              <a:rPr lang="en-US" altLang="ru-RU" sz="15500" dirty="0">
                <a:solidFill>
                  <a:srgbClr val="FF0000"/>
                </a:solidFill>
                <a:latin typeface="Algerian" panose="04020705040A02060702" pitchFamily="82" charset="0"/>
              </a:rPr>
              <a:t>i</a:t>
            </a:r>
            <a:r>
              <a:rPr lang="en-US" altLang="ru-RU" sz="155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i</a:t>
            </a:r>
            <a:r>
              <a:rPr lang="ru-RU" altLang="ru-RU" sz="155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en-US" altLang="ru-RU" sz="155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ROUND</a:t>
            </a:r>
            <a:endParaRPr lang="ru-RU" altLang="ru-RU" sz="15500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3081" name="Picture 12" descr="4717004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527801">
            <a:off x="4765218" y="2409942"/>
            <a:ext cx="3793640" cy="1818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www.playcast.ru/uploads/2016/04/21/1834606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246" y="3657600"/>
            <a:ext cx="4032246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2616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44498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 Box 31"/>
          <p:cNvSpPr txBox="1">
            <a:spLocks noChangeArrowheads="1"/>
          </p:cNvSpPr>
          <p:nvPr/>
        </p:nvSpPr>
        <p:spPr bwMode="auto">
          <a:xfrm>
            <a:off x="3397939" y="30480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3</a:t>
            </a: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7821930" y="-1524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7639897" y="30822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4</a:t>
            </a: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3397939" y="-11811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670339" y="6075270"/>
            <a:ext cx="4473661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Present Progressive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7343" y="0"/>
            <a:ext cx="2765501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Past Simple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050" y="6075270"/>
            <a:ext cx="3771225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Past Progressive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0" y="0"/>
            <a:ext cx="3467937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Simple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35162" y="2781300"/>
            <a:ext cx="7213513" cy="830997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 plays tennis every day.</a:t>
            </a:r>
            <a:endParaRPr lang="ru-RU" sz="4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055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2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53068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 Box 31"/>
          <p:cNvSpPr txBox="1">
            <a:spLocks noChangeArrowheads="1"/>
          </p:cNvSpPr>
          <p:nvPr/>
        </p:nvSpPr>
        <p:spPr bwMode="auto">
          <a:xfrm>
            <a:off x="3397939" y="30480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3</a:t>
            </a: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7821930" y="-1524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7639897" y="30822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4</a:t>
            </a: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3397939" y="-11811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670339" y="6075270"/>
            <a:ext cx="4473661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Present Progressive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7343" y="0"/>
            <a:ext cx="2765501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Past Simple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050" y="6075270"/>
            <a:ext cx="3771225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Past Progressive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0" y="0"/>
            <a:ext cx="3467937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Simple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446" y="2895600"/>
            <a:ext cx="9288761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was watching TV yesterday at 5 o`clock.</a:t>
            </a:r>
            <a:endParaRPr lang="ru-RU" sz="4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1044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2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98933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4670339" y="6075270"/>
            <a:ext cx="4473661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Present Progressive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7343" y="0"/>
            <a:ext cx="2765501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Past Simple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050" y="6075270"/>
            <a:ext cx="3771225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Past Progressive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0" y="0"/>
            <a:ext cx="3467937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Simple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9584" y="2666789"/>
            <a:ext cx="8734763" cy="830997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didn`t go to school yesterday.</a:t>
            </a:r>
            <a:endParaRPr lang="ru-RU" sz="4800" b="1" dirty="0">
              <a:solidFill>
                <a:srgbClr val="0000FF"/>
              </a:solidFill>
            </a:endParaRPr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3397939" y="30480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3</a:t>
            </a:r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7821930" y="-1524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  <p:sp>
        <p:nvSpPr>
          <p:cNvPr id="14" name="Text Box 30"/>
          <p:cNvSpPr txBox="1">
            <a:spLocks noChangeArrowheads="1"/>
          </p:cNvSpPr>
          <p:nvPr/>
        </p:nvSpPr>
        <p:spPr bwMode="auto">
          <a:xfrm>
            <a:off x="7639897" y="30822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4</a:t>
            </a:r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3397939" y="-11811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0631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9" descr="34056626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28600"/>
            <a:ext cx="28384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533400" y="3048000"/>
            <a:ext cx="8153400" cy="226695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rtDeco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TriangleInverted">
              <a:avLst>
                <a:gd name="adj" fmla="val 50000"/>
              </a:avLst>
            </a:prstTxWarp>
            <a:sp3d extrusionH="57150">
              <a:bevelT w="38100" h="38100"/>
            </a:sp3d>
          </a:bodyPr>
          <a:lstStyle/>
          <a:p>
            <a:pPr algn="ctr"/>
            <a:r>
              <a:rPr lang="en-US" sz="4800" kern="10" dirty="0" smtClean="0"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SUPERGAME</a:t>
            </a:r>
            <a:r>
              <a:rPr lang="ru-RU" sz="4800" kern="10" dirty="0" smtClean="0"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 </a:t>
            </a:r>
            <a:endParaRPr lang="ru-RU" sz="4800" kern="10" dirty="0">
              <a:solidFill>
                <a:srgbClr val="FF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0" y="20782"/>
            <a:ext cx="3366871" cy="2733320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886200" y="46482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293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52400" y="2380475"/>
            <a:ext cx="9405735" cy="1261884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400" b="1" cap="none" spc="0" dirty="0" smtClean="0">
                <a:ln w="11430"/>
                <a:solidFill>
                  <a:srgbClr val="996633"/>
                </a:solidFill>
              </a:rPr>
              <a:t>ENGLISHSPEAKING</a:t>
            </a:r>
            <a:endParaRPr lang="ru-RU" sz="7400" b="1" cap="none" spc="0" dirty="0">
              <a:ln w="11430"/>
              <a:solidFill>
                <a:srgbClr val="996633"/>
              </a:solidFill>
            </a:endParaRPr>
          </a:p>
        </p:txBody>
      </p:sp>
      <p:pic>
        <p:nvPicPr>
          <p:cNvPr id="5124" name="Picture 4" descr="http://2.bp.blogspot.com/-Gi9kHlqTtvY/TcG5rMVHXhI/AAAAAAAAAfs/yzY2RJ0Qb3w/s1600/UK%2BWaving%2BFlag%2BAnimation%2B%2525281%252529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" y="0"/>
            <a:ext cx="3341370" cy="181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cdn.wallpapersafari.com/1/7/I3EFU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4038600"/>
            <a:ext cx="3940866" cy="269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cdn.wallpapersafari.com/71/48/ZUna0j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5247" y="-39302"/>
            <a:ext cx="3000953" cy="24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1.bp.blogspot.com/-10iXyPb3aSc/T3WEG-eShII/AAAAAAAAAqM/0_vH5tLN55c/s640/a9a4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3642359"/>
            <a:ext cx="24003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121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2500" autoRev="1" fill="remov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0" autoRev="1" fill="remov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remov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remov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2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www.segerios.com/wp-content/uploads/2016/12/Congratulations-Wishes-4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528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968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divaglitter.com/graphic/cat/graphic-comments/thank_you776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512728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181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62000" y="0"/>
            <a:ext cx="83820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1000" dirty="0">
                <a:solidFill>
                  <a:srgbClr val="FF0000"/>
                </a:solidFill>
                <a:latin typeface="Algerian" panose="04020705040A02060702" pitchFamily="82" charset="0"/>
              </a:rPr>
              <a:t>I</a:t>
            </a:r>
            <a:r>
              <a:rPr lang="ru-RU" altLang="ru-RU" sz="16000" dirty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en-US" altLang="ru-RU" sz="160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ROUND</a:t>
            </a:r>
            <a:endParaRPr lang="ru-RU" altLang="ru-RU" sz="16000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3081" name="Picture 12" descr="4717004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527801">
            <a:off x="4765218" y="2409942"/>
            <a:ext cx="3793640" cy="1818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www.playcast.ru/uploads/2016/04/21/1834606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246" y="3657600"/>
            <a:ext cx="4032246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83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54488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7869924" y="-397064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  <p:sp>
        <p:nvSpPr>
          <p:cNvPr id="20" name="Text Box 31"/>
          <p:cNvSpPr txBox="1">
            <a:spLocks noChangeArrowheads="1"/>
          </p:cNvSpPr>
          <p:nvPr/>
        </p:nvSpPr>
        <p:spPr bwMode="auto">
          <a:xfrm>
            <a:off x="3426157" y="30861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3</a:t>
            </a: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3211112" y="-34004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7620000" y="31242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863755" y="5963689"/>
            <a:ext cx="1938929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kitten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56324" y="5963689"/>
            <a:ext cx="2052741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puppy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96644" y="122721"/>
            <a:ext cx="2451890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hamster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7536" y="43218"/>
            <a:ext cx="2070695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parrot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Картинки по запрос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392" y="883412"/>
            <a:ext cx="3485166" cy="220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Картинки по запрос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327" y="891499"/>
            <a:ext cx="3155513" cy="236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артинки по запрос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6671" y="3761085"/>
            <a:ext cx="3048000" cy="216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3" y="3896440"/>
            <a:ext cx="3429000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8298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3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39636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628" y="371925"/>
            <a:ext cx="3795895" cy="298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3397939" y="-41017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66691" y="3985533"/>
            <a:ext cx="3596164" cy="2828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7818120" y="29567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4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545"/>
          <a:stretch/>
        </p:blipFill>
        <p:spPr bwMode="auto">
          <a:xfrm>
            <a:off x="27709" y="3670411"/>
            <a:ext cx="4008782" cy="3187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3379266" y="29567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3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0628" y="147174"/>
            <a:ext cx="2535246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traveller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ds.odes.obr55.ru/files/2016/04/%D0%B6-300x22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3819" y="752413"/>
            <a:ext cx="4261009" cy="250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876800" y="137364"/>
            <a:ext cx="2222660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juggler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7818120" y="-4199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564214" y="3414652"/>
            <a:ext cx="2138727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 artist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3514140"/>
            <a:ext cx="3340273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dress maker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30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2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75643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s://im0-tub-ru.yandex.net/i?id=da7c54071fb77e52871f8cc8963df859&amp;n=33&amp;h=215&amp;w=38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810" y="3886200"/>
            <a:ext cx="4499610" cy="289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3397939" y="30480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3</a:t>
            </a:r>
          </a:p>
        </p:txBody>
      </p:sp>
      <p:pic>
        <p:nvPicPr>
          <p:cNvPr id="1028" name="Picture 4" descr="https://im0-tub-ru.yandex.net/i?id=cc06e4b680ec1431e2d4a002fc3a84b3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4579086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3397939" y="-149292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2389" y="353943"/>
            <a:ext cx="4241958" cy="29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http://hdwallpapersrocks.com/wp-content/uploads/2013/12/Eiffel-Tower-in-paris-world-miracle-best-wallpaper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086" y="3733799"/>
            <a:ext cx="4389120" cy="304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30"/>
          <p:cNvSpPr txBox="1">
            <a:spLocks noChangeArrowheads="1"/>
          </p:cNvSpPr>
          <p:nvPr/>
        </p:nvSpPr>
        <p:spPr bwMode="auto">
          <a:xfrm>
            <a:off x="7639897" y="30822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4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-7620" y="0"/>
            <a:ext cx="1895071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London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98136" y="0"/>
            <a:ext cx="3919663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Saint-Petersburg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050" y="6075270"/>
            <a:ext cx="1980029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Moscow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598136" y="6075270"/>
            <a:ext cx="1324402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Paris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7821930" y="-183582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752293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0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35355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3397939" y="30480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3</a:t>
            </a: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3363984" y="-406216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3810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7821929" y="-468561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3810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  <p:sp>
        <p:nvSpPr>
          <p:cNvPr id="20" name="Text Box 30"/>
          <p:cNvSpPr txBox="1">
            <a:spLocks noChangeArrowheads="1"/>
          </p:cNvSpPr>
          <p:nvPr/>
        </p:nvSpPr>
        <p:spPr bwMode="auto">
          <a:xfrm>
            <a:off x="7821929" y="30822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4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46323"/>
            <a:ext cx="2975927" cy="297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2097563" y="1834286"/>
            <a:ext cx="1" cy="1137514"/>
          </a:xfrm>
          <a:prstGeom prst="straightConnector1">
            <a:avLst/>
          </a:prstGeom>
          <a:ln w="508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154355" y="1716563"/>
            <a:ext cx="741245" cy="117723"/>
          </a:xfrm>
          <a:prstGeom prst="straightConnector1">
            <a:avLst/>
          </a:prstGeom>
          <a:ln w="508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2794" y="228600"/>
            <a:ext cx="2975927" cy="297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Прямая со стрелкой 27"/>
          <p:cNvCxnSpPr/>
          <p:nvPr/>
        </p:nvCxnSpPr>
        <p:spPr>
          <a:xfrm flipH="1" flipV="1">
            <a:off x="5817194" y="796677"/>
            <a:ext cx="573563" cy="919886"/>
          </a:xfrm>
          <a:prstGeom prst="straightConnector1">
            <a:avLst/>
          </a:prstGeom>
          <a:ln w="508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447549" y="1716563"/>
            <a:ext cx="741245" cy="403251"/>
          </a:xfrm>
          <a:prstGeom prst="straightConnector1">
            <a:avLst/>
          </a:prstGeom>
          <a:ln w="508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487" y="3508870"/>
            <a:ext cx="2975927" cy="297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Прямая со стрелкой 30"/>
          <p:cNvCxnSpPr/>
          <p:nvPr/>
        </p:nvCxnSpPr>
        <p:spPr>
          <a:xfrm>
            <a:off x="1887451" y="4996833"/>
            <a:ext cx="1236749" cy="0"/>
          </a:xfrm>
          <a:prstGeom prst="straightConnector1">
            <a:avLst/>
          </a:prstGeom>
          <a:ln w="508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1887451" y="4996833"/>
            <a:ext cx="266904" cy="794367"/>
          </a:xfrm>
          <a:prstGeom prst="straightConnector1">
            <a:avLst/>
          </a:prstGeom>
          <a:ln w="508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6002" y="3520230"/>
            <a:ext cx="2975927" cy="297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4" name="Прямая со стрелкой 33"/>
          <p:cNvCxnSpPr/>
          <p:nvPr/>
        </p:nvCxnSpPr>
        <p:spPr>
          <a:xfrm flipH="1">
            <a:off x="5181600" y="5008193"/>
            <a:ext cx="1152368" cy="0"/>
          </a:xfrm>
          <a:prstGeom prst="straightConnector1">
            <a:avLst/>
          </a:prstGeom>
          <a:ln w="508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6019800" y="4996833"/>
            <a:ext cx="314166" cy="718167"/>
          </a:xfrm>
          <a:prstGeom prst="straightConnector1">
            <a:avLst/>
          </a:prstGeom>
          <a:ln w="508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6517391" y="0"/>
            <a:ext cx="1338828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15.55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9050" y="6075270"/>
            <a:ext cx="1338828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17.15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467600" y="5943600"/>
            <a:ext cx="1338828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18.45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-7620" y="0"/>
            <a:ext cx="1338828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14.30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3" name="Text Box 26"/>
          <p:cNvSpPr txBox="1">
            <a:spLocks noChangeArrowheads="1"/>
          </p:cNvSpPr>
          <p:nvPr/>
        </p:nvSpPr>
        <p:spPr bwMode="auto">
          <a:xfrm>
            <a:off x="3378865" y="-406217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  <p:sp>
        <p:nvSpPr>
          <p:cNvPr id="54" name="Text Box 27"/>
          <p:cNvSpPr txBox="1">
            <a:spLocks noChangeArrowheads="1"/>
          </p:cNvSpPr>
          <p:nvPr/>
        </p:nvSpPr>
        <p:spPr bwMode="auto">
          <a:xfrm>
            <a:off x="7836810" y="-468562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81899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-76200" y="0"/>
            <a:ext cx="92202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10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I</a:t>
            </a:r>
            <a:r>
              <a:rPr lang="en-US" altLang="ru-RU" sz="21000" dirty="0">
                <a:solidFill>
                  <a:srgbClr val="FF0000"/>
                </a:solidFill>
                <a:latin typeface="Algerian" panose="04020705040A02060702" pitchFamily="82" charset="0"/>
              </a:rPr>
              <a:t>i</a:t>
            </a:r>
            <a:r>
              <a:rPr lang="ru-RU" altLang="ru-RU" sz="160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en-US" altLang="ru-RU" sz="160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ROUND</a:t>
            </a:r>
            <a:endParaRPr lang="ru-RU" altLang="ru-RU" sz="16000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3081" name="Picture 12" descr="4717004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527801">
            <a:off x="4765218" y="2409942"/>
            <a:ext cx="3793640" cy="1818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www.playcast.ru/uploads/2016/04/21/1834606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246" y="3657600"/>
            <a:ext cx="4032246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59914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4" name="Picture 2" descr="http://4.bp.blogspot.com/-Z5LVjI-QAqo/U_Y8EEilKOI/AAAAAAAAJ1c/1LjNYdP28Qs/s1600/billingsgate+marke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8099" y="3629187"/>
            <a:ext cx="4493637" cy="299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30"/>
          <p:cNvSpPr txBox="1">
            <a:spLocks noChangeArrowheads="1"/>
          </p:cNvSpPr>
          <p:nvPr/>
        </p:nvSpPr>
        <p:spPr bwMode="auto">
          <a:xfrm>
            <a:off x="7639897" y="30822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4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" y="3629187"/>
            <a:ext cx="4515386" cy="3022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3397939" y="30480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3</a:t>
            </a:r>
          </a:p>
        </p:txBody>
      </p:sp>
      <p:pic>
        <p:nvPicPr>
          <p:cNvPr id="8197" name="Picture 5" descr="http://cdn.ltstatic.com/2012/November/VK531059_942lon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2743" y="353943"/>
            <a:ext cx="4456630" cy="296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7821930" y="-1524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  <p:pic>
        <p:nvPicPr>
          <p:cNvPr id="8199" name="Picture 7" descr="https://cdn.thehandbook.com/app/uploads/2015/01/Brixton-Market-Walks-600x37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471487"/>
            <a:ext cx="3902763" cy="296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26"/>
          <p:cNvSpPr txBox="1">
            <a:spLocks noChangeArrowheads="1"/>
          </p:cNvSpPr>
          <p:nvPr/>
        </p:nvSpPr>
        <p:spPr bwMode="auto">
          <a:xfrm>
            <a:off x="3397939" y="-11811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66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743843" y="0"/>
            <a:ext cx="3276859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Camden Lock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9050" y="6075270"/>
            <a:ext cx="3760966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Portobello Road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651836" y="6075270"/>
            <a:ext cx="4532010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Billingsgate Market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-7620" y="0"/>
            <a:ext cx="3647152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Brixton Market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0885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94186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29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8" name="Picture 2" descr="http://2.bp.blogspot.com/-bdThAcOeiPc/UEhW0fs5sDI/AAAAAAAAA2E/oIWDLHca79k/s1600/beautiful-blue-lake-view-full-HD-nature-background-wallpaper-for-laptop-widesc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430" y="3733800"/>
            <a:ext cx="4456179" cy="278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31"/>
          <p:cNvSpPr txBox="1">
            <a:spLocks noChangeArrowheads="1"/>
          </p:cNvSpPr>
          <p:nvPr/>
        </p:nvSpPr>
        <p:spPr bwMode="auto">
          <a:xfrm>
            <a:off x="3397939" y="30480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3</a:t>
            </a:r>
          </a:p>
        </p:txBody>
      </p:sp>
      <p:pic>
        <p:nvPicPr>
          <p:cNvPr id="9220" name="Picture 4" descr="http://lidiatur.ru/userfiles/news/large/8086_-rossiya-kremlyovskie-muzei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2388" y="533400"/>
            <a:ext cx="4050611" cy="2761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7821930" y="-3810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2</a:t>
            </a:r>
          </a:p>
        </p:txBody>
      </p:sp>
      <p:pic>
        <p:nvPicPr>
          <p:cNvPr id="9222" name="Picture 6" descr="http://i76.fastpic.ru/big/2016/0311/22/1758b2472378f7ad43999d48fbe24e22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0370" y="3699510"/>
            <a:ext cx="4493511" cy="281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7639897" y="3082288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4</a:t>
            </a:r>
          </a:p>
        </p:txBody>
      </p:sp>
      <p:pic>
        <p:nvPicPr>
          <p:cNvPr id="9224" name="Picture 8" descr="http://firstimagess.ru/img-q5y5x5n416b41454i4q454t566m5l4l4e436i4o4l4h474p444c4h4h4/img/romesight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9" y="444489"/>
            <a:ext cx="4384550" cy="292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3421773" y="-381000"/>
            <a:ext cx="13144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0" b="1" dirty="0">
                <a:ln w="57150">
                  <a:solidFill>
                    <a:srgbClr val="FFFF00"/>
                  </a:solidFill>
                </a:ln>
                <a:solidFill>
                  <a:srgbClr val="009900"/>
                </a:solidFill>
              </a:rPr>
              <a:t>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113394" y="6058350"/>
            <a:ext cx="2010487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Helsinki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7343" y="0"/>
            <a:ext cx="1467068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Rome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050" y="6075270"/>
            <a:ext cx="2592376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Baikal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43843" y="0"/>
            <a:ext cx="1640193" cy="707886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Russia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674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2" grpId="0"/>
      <p:bldP spid="2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</TotalTime>
  <Words>135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Algerian</vt:lpstr>
      <vt:lpstr>Arial</vt:lpstr>
      <vt:lpstr>Calibri</vt:lpstr>
      <vt:lpstr>Impact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Алдар Мукабенов</cp:lastModifiedBy>
  <cp:revision>196</cp:revision>
  <cp:lastPrinted>1601-01-01T00:00:00Z</cp:lastPrinted>
  <dcterms:created xsi:type="dcterms:W3CDTF">1601-01-01T00:00:00Z</dcterms:created>
  <dcterms:modified xsi:type="dcterms:W3CDTF">2017-10-10T21:06:24Z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