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9CC2-842A-4703-BBC1-F19F6B5836E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1821-DE04-457D-BE66-97AB38C55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9CC2-842A-4703-BBC1-F19F6B5836E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1821-DE04-457D-BE66-97AB38C55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9CC2-842A-4703-BBC1-F19F6B5836E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1821-DE04-457D-BE66-97AB38C55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9CC2-842A-4703-BBC1-F19F6B5836E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1821-DE04-457D-BE66-97AB38C55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9CC2-842A-4703-BBC1-F19F6B5836E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1821-DE04-457D-BE66-97AB38C55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9CC2-842A-4703-BBC1-F19F6B5836E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1821-DE04-457D-BE66-97AB38C55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9CC2-842A-4703-BBC1-F19F6B5836E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1821-DE04-457D-BE66-97AB38C55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9CC2-842A-4703-BBC1-F19F6B5836E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1821-DE04-457D-BE66-97AB38C55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9CC2-842A-4703-BBC1-F19F6B5836E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1821-DE04-457D-BE66-97AB38C55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9CC2-842A-4703-BBC1-F19F6B5836E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1821-DE04-457D-BE66-97AB38C55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9CC2-842A-4703-BBC1-F19F6B5836E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1821-DE04-457D-BE66-97AB38C55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89CC2-842A-4703-BBC1-F19F6B5836E2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31821-DE04-457D-BE66-97AB38C55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я\Pictures\karta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417646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7067128" cy="170080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0000"/>
                </a:solidFill>
              </a:rPr>
              <a:t>ИМЯ НА ГЛОБУСЕ</a:t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Борис Андреевич </a:t>
            </a:r>
            <a:r>
              <a:rPr lang="ru-RU" sz="2700" dirty="0" err="1" smtClean="0">
                <a:solidFill>
                  <a:srgbClr val="FF0000"/>
                </a:solidFill>
              </a:rPr>
              <a:t>Вилькицкий</a:t>
            </a:r>
            <a:r>
              <a:rPr lang="ru-RU" sz="2700" dirty="0" smtClean="0">
                <a:solidFill>
                  <a:srgbClr val="FF0000"/>
                </a:solidFill>
              </a:rPr>
              <a:t> (1885-1961)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0" y="4653137"/>
            <a:ext cx="9036496" cy="151216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Презентация по теме: </a:t>
            </a:r>
            <a:endParaRPr lang="ru-RU" sz="3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Пролив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Вилькицкого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».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ru-RU" b="1" dirty="0"/>
              <a:t>"Чистый, как хрусталь..."</a:t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788024" y="1052736"/>
            <a:ext cx="4032448" cy="5073427"/>
          </a:xfrm>
        </p:spPr>
        <p:txBody>
          <a:bodyPr numCol="1">
            <a:normAutofit/>
          </a:bodyPr>
          <a:lstStyle/>
          <a:p>
            <a:pPr>
              <a:buNone/>
            </a:pPr>
            <a:r>
              <a:rPr lang="ru-RU" dirty="0" smtClean="0"/>
              <a:t>   Так </a:t>
            </a:r>
            <a:r>
              <a:rPr lang="ru-RU" dirty="0"/>
              <a:t>отзывались современники о полярном исследователе Борисе </a:t>
            </a:r>
            <a:r>
              <a:rPr lang="ru-RU" dirty="0" err="1"/>
              <a:t>Вилькицком</a:t>
            </a:r>
            <a:r>
              <a:rPr lang="ru-RU" dirty="0"/>
              <a:t>, совершившем последнее крупное географическое открытие XX века</a:t>
            </a:r>
          </a:p>
        </p:txBody>
      </p:sp>
      <p:pic>
        <p:nvPicPr>
          <p:cNvPr id="1027" name="Picture 3" descr="C:\Users\я\Pictures\Usdbkmrbwrbq600_default.jpg"/>
          <p:cNvPicPr>
            <a:picLocks noChangeAspect="1" noChangeArrowheads="1"/>
          </p:cNvPicPr>
          <p:nvPr/>
        </p:nvPicPr>
        <p:blipFill>
          <a:blip r:embed="rId2" cstate="print"/>
          <a:srcRect l="8933" r="14020"/>
          <a:stretch>
            <a:fillRect/>
          </a:stretch>
        </p:blipFill>
        <p:spPr bwMode="auto">
          <a:xfrm>
            <a:off x="251520" y="1700808"/>
            <a:ext cx="4176464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548680"/>
            <a:ext cx="799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Он родился 9 марта 1885 </a:t>
            </a:r>
            <a:r>
              <a:rPr lang="ru-RU" sz="2400" dirty="0" smtClean="0"/>
              <a:t>года</a:t>
            </a:r>
            <a:r>
              <a:rPr lang="ru-RU" sz="2400" dirty="0"/>
              <a:t> и был вторым ребенком в семье выдающегося гидрографа Андрея Ипполитовича </a:t>
            </a:r>
            <a:r>
              <a:rPr lang="ru-RU" sz="2400" dirty="0" err="1"/>
              <a:t>Вилькицкого</a:t>
            </a:r>
            <a:r>
              <a:rPr lang="ru-RU" sz="2400" dirty="0"/>
              <a:t> (1858-1913 гг</a:t>
            </a:r>
            <a:r>
              <a:rPr lang="ru-RU" sz="2400" dirty="0" smtClean="0"/>
              <a:t>.)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1844824"/>
            <a:ext cx="24482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1 сентября 1897 года Бориса </a:t>
            </a:r>
            <a:r>
              <a:rPr lang="ru-RU" sz="2400" dirty="0" err="1">
                <a:solidFill>
                  <a:srgbClr val="002060"/>
                </a:solidFill>
              </a:rPr>
              <a:t>Вилькицкого</a:t>
            </a:r>
            <a:r>
              <a:rPr lang="ru-RU" sz="2400" dirty="0">
                <a:solidFill>
                  <a:srgbClr val="002060"/>
                </a:solidFill>
              </a:rPr>
              <a:t> приняли воспитанником в Морской кадетский корпус.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5661249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8 ноября </a:t>
            </a:r>
            <a:r>
              <a:rPr lang="ru-RU" sz="2400" dirty="0" smtClean="0"/>
              <a:t>1904 года в Русско-Японскую войну </a:t>
            </a:r>
            <a:r>
              <a:rPr lang="ru-RU" sz="2400" dirty="0" err="1" smtClean="0"/>
              <a:t>Вилькицкий</a:t>
            </a:r>
            <a:r>
              <a:rPr lang="ru-RU" sz="2400" dirty="0" smtClean="0"/>
              <a:t> </a:t>
            </a:r>
            <a:r>
              <a:rPr lang="ru-RU" sz="2400" dirty="0"/>
              <a:t>был ранен пулей в грудь навылет.</a:t>
            </a:r>
          </a:p>
        </p:txBody>
      </p:sp>
      <p:pic>
        <p:nvPicPr>
          <p:cNvPr id="3074" name="Picture 2" descr="C:\Users\я\Pictures\2600_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57150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440160"/>
          </a:xfrm>
        </p:spPr>
        <p:txBody>
          <a:bodyPr>
            <a:noAutofit/>
          </a:bodyPr>
          <a:lstStyle/>
          <a:p>
            <a:pPr algn="l"/>
            <a:r>
              <a:rPr lang="ru-RU" sz="2000" dirty="0"/>
              <a:t>31 августа 1910 г. было решено </a:t>
            </a:r>
            <a:r>
              <a:rPr lang="ru-RU" sz="2000" dirty="0" smtClean="0"/>
              <a:t>«учредить </a:t>
            </a:r>
            <a:r>
              <a:rPr lang="ru-RU" sz="2000" dirty="0"/>
              <a:t>Гидрографическую экспедицию для исследования Северного Ледовитого океана от Берингова пролива до устьев реки </a:t>
            </a:r>
            <a:r>
              <a:rPr lang="ru-RU" sz="2000" dirty="0" smtClean="0"/>
              <a:t>Лены», на </a:t>
            </a:r>
            <a:r>
              <a:rPr lang="ru-RU" sz="2000" dirty="0"/>
              <a:t>транспортах "Таймыр" и "</a:t>
            </a:r>
            <a:r>
              <a:rPr lang="ru-RU" sz="2000" dirty="0" smtClean="0"/>
              <a:t>Вайгач».</a:t>
            </a:r>
            <a:r>
              <a:rPr lang="ru-RU" sz="2000" dirty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/>
              <a:t>7 апреля 1913 года </a:t>
            </a:r>
            <a:r>
              <a:rPr lang="ru-RU" sz="2000" dirty="0" err="1"/>
              <a:t>Вилькицкого</a:t>
            </a:r>
            <a:r>
              <a:rPr lang="ru-RU" sz="2000" dirty="0"/>
              <a:t> назначили командиром </a:t>
            </a:r>
            <a:r>
              <a:rPr lang="ru-RU" sz="2000" dirty="0" smtClean="0"/>
              <a:t>«Таймыра».</a:t>
            </a:r>
            <a:r>
              <a:rPr lang="ru-RU" sz="2000" dirty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20 августа 1913 года был </a:t>
            </a:r>
            <a:r>
              <a:rPr lang="ru-RU" sz="2000" dirty="0"/>
              <a:t>обнаружен </a:t>
            </a:r>
            <a:r>
              <a:rPr lang="ru-RU" sz="2000" dirty="0" smtClean="0"/>
              <a:t>неизвестный </a:t>
            </a:r>
            <a:r>
              <a:rPr lang="ru-RU" sz="2000" dirty="0"/>
              <a:t>остров, получивший впоследствии название остров Цесаревича </a:t>
            </a:r>
            <a:r>
              <a:rPr lang="ru-RU" sz="2000" dirty="0" smtClean="0"/>
              <a:t>Алексея.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C:\Users\я\Pictures\adfp600_defaul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87709" y="2276872"/>
            <a:ext cx="4564624" cy="3168352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411760" y="5805264"/>
            <a:ext cx="6732240" cy="57606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Русский </a:t>
            </a:r>
            <a:r>
              <a:rPr lang="ru-RU" dirty="0">
                <a:solidFill>
                  <a:srgbClr val="002060"/>
                </a:solidFill>
              </a:rPr>
              <a:t>национальный флаг поднят на Земле Императора Николая II. На переднем плане командиры судов - Б.А. </a:t>
            </a:r>
            <a:r>
              <a:rPr lang="ru-RU" dirty="0" err="1">
                <a:solidFill>
                  <a:srgbClr val="002060"/>
                </a:solidFill>
              </a:rPr>
              <a:t>Вилькицкий</a:t>
            </a:r>
            <a:r>
              <a:rPr lang="ru-RU" dirty="0">
                <a:solidFill>
                  <a:srgbClr val="002060"/>
                </a:solidFill>
              </a:rPr>
              <a:t> и П.А. </a:t>
            </a:r>
            <a:r>
              <a:rPr lang="ru-RU" dirty="0" err="1">
                <a:solidFill>
                  <a:srgbClr val="002060"/>
                </a:solidFill>
              </a:rPr>
              <a:t>Новопашенный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я\Pictures\Карта-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48880"/>
            <a:ext cx="4283968" cy="344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40960" cy="1584176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А 21 августа, моряки увидели высокие обрывистые берега новой, ранее неизвестной земли </a:t>
            </a:r>
            <a:br>
              <a:rPr lang="ru-RU" sz="2800" dirty="0" smtClean="0"/>
            </a:br>
            <a:r>
              <a:rPr lang="ru-RU" sz="2800" dirty="0" smtClean="0"/>
              <a:t>(на современных картах - остров Октябрьской Революции).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Picture 2" descr="C:\Users\я\Pictures\SevZemlja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2132856"/>
            <a:ext cx="4464279" cy="407975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932040" y="2564904"/>
            <a:ext cx="3754760" cy="35612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Пролив </a:t>
            </a:r>
            <a:r>
              <a:rPr lang="ru-RU" dirty="0"/>
              <a:t>между полуостровом Таймыр и </a:t>
            </a:r>
            <a:r>
              <a:rPr lang="ru-RU" dirty="0" smtClean="0"/>
              <a:t>Северной Землей </a:t>
            </a:r>
            <a:r>
              <a:rPr lang="ru-RU" dirty="0"/>
              <a:t>с 1929 года </a:t>
            </a:r>
            <a:r>
              <a:rPr lang="ru-RU" dirty="0" smtClean="0"/>
              <a:t> носит </a:t>
            </a:r>
            <a:r>
              <a:rPr lang="ru-RU" dirty="0"/>
              <a:t>имя Бориса </a:t>
            </a:r>
            <a:r>
              <a:rPr lang="ru-RU" dirty="0" err="1"/>
              <a:t>Вилькицкого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Pictures\1720418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85" y="356503"/>
            <a:ext cx="9107615" cy="609683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8378"/>
          </a:xfrm>
        </p:spPr>
        <p:txBody>
          <a:bodyPr>
            <a:normAutofit/>
          </a:bodyPr>
          <a:lstStyle/>
          <a:p>
            <a:pPr algn="l"/>
            <a:r>
              <a:rPr lang="ru-RU" sz="2400" dirty="0"/>
              <a:t>Умер Борис Андреевич в Русском доме для престарелых на окраине Брюсселя 6 марта 1961 года. В 1996 году прах адмирала был </a:t>
            </a:r>
            <a:r>
              <a:rPr lang="ru-RU" sz="2400" dirty="0" smtClean="0"/>
              <a:t>на </a:t>
            </a:r>
            <a:r>
              <a:rPr lang="ru-RU" sz="2400" dirty="0"/>
              <a:t>теплоходе "Мария </a:t>
            </a:r>
            <a:r>
              <a:rPr lang="ru-RU" sz="2400" dirty="0" err="1"/>
              <a:t>Буанго</a:t>
            </a:r>
            <a:r>
              <a:rPr lang="ru-RU" sz="2400" dirty="0"/>
              <a:t>" доставлен в Санкт-Петербург. На Смоленском кладбище, в семейном захоронении </a:t>
            </a:r>
            <a:r>
              <a:rPr lang="ru-RU" sz="2400" dirty="0" err="1"/>
              <a:t>Вилькицких</a:t>
            </a:r>
            <a:r>
              <a:rPr lang="ru-RU" sz="2400" dirty="0"/>
              <a:t>, и обрел вечный покой великий полярный исследователь XX века.</a:t>
            </a:r>
          </a:p>
        </p:txBody>
      </p:sp>
      <p:pic>
        <p:nvPicPr>
          <p:cNvPr id="1027" name="Picture 3" descr="C:\Users\я\Pictures\images (2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708920"/>
            <a:ext cx="2608144" cy="3703873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206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ИМЯ НА ГЛОБУСЕ Борис Андреевич Вилькицкий (1885-1961)     </vt:lpstr>
      <vt:lpstr>"Чистый, как хрусталь..."  </vt:lpstr>
      <vt:lpstr>Слайд 3</vt:lpstr>
      <vt:lpstr>31 августа 1910 г. было решено «учредить Гидрографическую экспедицию для исследования Северного Ледовитого океана от Берингова пролива до устьев реки Лены», на транспортах "Таймыр" и "Вайгач».   7 апреля 1913 года Вилькицкого назначили командиром «Таймыра».  20 августа 1913 года был обнаружен неизвестный остров, получивший впоследствии название остров Цесаревича Алексея. </vt:lpstr>
      <vt:lpstr>А 21 августа, моряки увидели высокие обрывистые берега новой, ранее неизвестной земли  (на современных картах - остров Октябрьской Революции). </vt:lpstr>
      <vt:lpstr>Умер Борис Андреевич в Русском доме для престарелых на окраине Брюсселя 6 марта 1961 года. В 1996 году прах адмирала был на теплоходе "Мария Буанго" доставлен в Санкт-Петербург. На Смоленском кладбище, в семейном захоронении Вилькицких, и обрел вечный покой великий полярный исследователь XX века.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НА ГЛОБУСЕ Борис Андреевич Вилькицкий</dc:title>
  <dc:creator>надя</dc:creator>
  <cp:lastModifiedBy>надя</cp:lastModifiedBy>
  <cp:revision>8</cp:revision>
  <dcterms:created xsi:type="dcterms:W3CDTF">2016-07-31T14:14:19Z</dcterms:created>
  <dcterms:modified xsi:type="dcterms:W3CDTF">2017-10-11T18:46:22Z</dcterms:modified>
</cp:coreProperties>
</file>