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0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22D078-BAB0-4F6F-A0E9-A37693F87648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05E64-658E-4EA8-A031-8BA1F286DD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22D078-BAB0-4F6F-A0E9-A37693F87648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05E64-658E-4EA8-A031-8BA1F286D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22D078-BAB0-4F6F-A0E9-A37693F87648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05E64-658E-4EA8-A031-8BA1F286D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22D078-BAB0-4F6F-A0E9-A37693F87648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05E64-658E-4EA8-A031-8BA1F286D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22D078-BAB0-4F6F-A0E9-A37693F87648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05E64-658E-4EA8-A031-8BA1F286DD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22D078-BAB0-4F6F-A0E9-A37693F87648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05E64-658E-4EA8-A031-8BA1F286D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22D078-BAB0-4F6F-A0E9-A37693F87648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05E64-658E-4EA8-A031-8BA1F286D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22D078-BAB0-4F6F-A0E9-A37693F87648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05E64-658E-4EA8-A031-8BA1F286D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22D078-BAB0-4F6F-A0E9-A37693F87648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05E64-658E-4EA8-A031-8BA1F286DD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22D078-BAB0-4F6F-A0E9-A37693F87648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05E64-658E-4EA8-A031-8BA1F286D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22D078-BAB0-4F6F-A0E9-A37693F87648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05E64-658E-4EA8-A031-8BA1F286DD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922D078-BAB0-4F6F-A0E9-A37693F87648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8B05E64-658E-4EA8-A031-8BA1F286DD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orldtutors.ru/kouching-v-obrazovanii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lifehacker.ru/special/mindmap" TargetMode="External"/><Relationship Id="rId2" Type="http://schemas.openxmlformats.org/officeDocument/2006/relationships/hyperlink" Target="https://kolesnik.ru/methods/mindmaps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mkskrajbing/cto-takoe-skrajbing" TargetMode="External"/><Relationship Id="rId2" Type="http://schemas.openxmlformats.org/officeDocument/2006/relationships/hyperlink" Target="https://lifehacker.ru/2015/07/10/scribin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spring.ru/elearning-insights/gameschool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nogo-otvetov.ru/nauka/chto-takoe-kouching-i-v-chyom-ego-sut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7119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Парашутина С.В., </a:t>
            </a:r>
            <a:r>
              <a:rPr lang="ru-RU" dirty="0" err="1" smtClean="0"/>
              <a:t>Грызина</a:t>
            </a:r>
            <a:r>
              <a:rPr lang="ru-RU" dirty="0" smtClean="0"/>
              <a:t> Н.П</a:t>
            </a:r>
            <a:r>
              <a:rPr lang="ru-RU" dirty="0" smtClean="0"/>
              <a:t>.: доклад по теме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«Инновационная работа в школе»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728" y="3143248"/>
            <a:ext cx="7406640" cy="650242"/>
          </a:xfrm>
        </p:spPr>
        <p:txBody>
          <a:bodyPr/>
          <a:lstStyle/>
          <a:p>
            <a:r>
              <a:rPr lang="ru-RU" dirty="0" smtClean="0"/>
              <a:t>30.08.2017 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Коучинг</a:t>
            </a:r>
            <a:r>
              <a:rPr lang="ru-RU" dirty="0" smtClean="0"/>
              <a:t> формирует готовность учащихся к </a:t>
            </a:r>
            <a:r>
              <a:rPr lang="ru-RU" dirty="0" err="1" smtClean="0"/>
              <a:t>саморазвитию,проектирует</a:t>
            </a:r>
            <a:r>
              <a:rPr lang="ru-RU" dirty="0" smtClean="0"/>
              <a:t> и конструирует образовательную среду школы или вуза, помогает строить образовательный процесс с учетом индивидуальных личностных качеств учащегося.</a:t>
            </a:r>
          </a:p>
          <a:p>
            <a:r>
              <a:rPr lang="en-US" dirty="0" smtClean="0">
                <a:hlinkClick r:id="rId2"/>
              </a:rPr>
              <a:t>http://worldtutors.ru/kouching-v-obrazovanii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Ментальные карты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— это техника визуализации мышления. Применения ментальных карт очень разнообразны — например, их можно использовать для того, чтобы зафиксировать, понять и запомнить содержание книги или текста, сгенерировать и записать идеи, разобраться в новой для себя теме, подготовиться к принятию решения.</a:t>
            </a:r>
          </a:p>
          <a:p>
            <a:r>
              <a:rPr lang="en-US" dirty="0" smtClean="0">
                <a:hlinkClick r:id="rId2"/>
              </a:rPr>
              <a:t>https://kolesnik.ru/methods/mindmaps/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3"/>
              </a:rPr>
              <a:t>https://lifehacker.ru/special/mindmap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infokart.ru/wp-content/uploads/2009/07/freemind-wor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85728"/>
            <a:ext cx="8643998" cy="6283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Благодарим за внимание!</a:t>
            </a:r>
            <a:endParaRPr lang="ru-RU" sz="3600" dirty="0"/>
          </a:p>
        </p:txBody>
      </p:sp>
      <p:pic>
        <p:nvPicPr>
          <p:cNvPr id="5" name="Рисунок 4" descr="818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606" r="4606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Успехов в новом учебном году!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просто рассказать о сложном? Как донести сложную мысль? Как объяснить материал ребёнку? Надоели скучные презентации? Много таких ситуаций у нас было до тех пор, пока мы не узнали про </a:t>
            </a:r>
            <a:r>
              <a:rPr lang="ru-RU" b="1" dirty="0" err="1" smtClean="0">
                <a:solidFill>
                  <a:srgbClr val="FF0000"/>
                </a:solidFill>
              </a:rPr>
              <a:t>скрайбинг</a:t>
            </a:r>
            <a:r>
              <a:rPr lang="ru-RU" b="1" dirty="0" smtClean="0">
                <a:solidFill>
                  <a:srgbClr val="FF0000"/>
                </a:solidFill>
              </a:rPr>
              <a:t>.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Скрайбинг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— это процесс визуализации сложного смысла простыми образами, при котором </a:t>
            </a:r>
            <a:r>
              <a:rPr lang="ru-RU" dirty="0" err="1" smtClean="0"/>
              <a:t>отрисовка</a:t>
            </a:r>
            <a:r>
              <a:rPr lang="ru-RU" dirty="0" smtClean="0"/>
              <a:t> образов происходит в процессе донесения информации.</a:t>
            </a:r>
          </a:p>
          <a:p>
            <a:endParaRPr lang="ru-RU" dirty="0" smtClean="0"/>
          </a:p>
          <a:p>
            <a:r>
              <a:rPr lang="en-US" dirty="0" smtClean="0">
                <a:hlinkClick r:id="rId2"/>
              </a:rPr>
              <a:t>https://lifehacker.ru/2015/07/10/scribing/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3"/>
              </a:rPr>
              <a:t>https://sites.google.com/site/mkskrajbing/cto-takoe-skrajbing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_143644401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447800"/>
            <a:ext cx="7500990" cy="48006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Разновидности </a:t>
            </a:r>
            <a:r>
              <a:rPr lang="ru-RU" b="1" dirty="0" err="1" smtClean="0"/>
              <a:t>скрайбинга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sng" dirty="0" smtClean="0"/>
              <a:t>Видеоролики</a:t>
            </a:r>
            <a:r>
              <a:rPr lang="ru-RU" dirty="0" smtClean="0"/>
              <a:t> — создание и использование готового видеоролика в </a:t>
            </a:r>
            <a:r>
              <a:rPr lang="ru-RU" dirty="0" err="1" smtClean="0"/>
              <a:t>скрайбинге</a:t>
            </a:r>
            <a:r>
              <a:rPr lang="ru-RU" dirty="0" smtClean="0"/>
              <a:t>.</a:t>
            </a:r>
          </a:p>
          <a:p>
            <a:r>
              <a:rPr lang="ru-RU" u="sng" dirty="0" err="1" smtClean="0"/>
              <a:t>Скрайбинг</a:t>
            </a:r>
            <a:r>
              <a:rPr lang="ru-RU" u="sng" dirty="0" smtClean="0"/>
              <a:t> на мероприятиях</a:t>
            </a:r>
            <a:r>
              <a:rPr lang="ru-RU" dirty="0" smtClean="0"/>
              <a:t>, таких как конференции, семинары, презентации, обучение. </a:t>
            </a:r>
            <a:r>
              <a:rPr lang="ru-RU" dirty="0" err="1" smtClean="0"/>
              <a:t>Скрайбер</a:t>
            </a:r>
            <a:r>
              <a:rPr lang="ru-RU" dirty="0" smtClean="0"/>
              <a:t> производит </a:t>
            </a:r>
            <a:r>
              <a:rPr lang="ru-RU" u="sng" dirty="0" err="1" smtClean="0"/>
              <a:t>отрисовку</a:t>
            </a:r>
            <a:r>
              <a:rPr lang="ru-RU" u="sng" dirty="0" smtClean="0"/>
              <a:t> основного смысла прямо в процессе мероприятия.</a:t>
            </a:r>
          </a:p>
          <a:p>
            <a:r>
              <a:rPr lang="ru-RU" u="sng" dirty="0" smtClean="0"/>
              <a:t>3D-скрайбинг</a:t>
            </a:r>
            <a:r>
              <a:rPr lang="ru-RU" dirty="0" smtClean="0"/>
              <a:t> — использование 3D-ручек для создания образов в объёме. В итоге получается красивая история, которую можно потрогать и оставить на память.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Геймификация</a:t>
            </a:r>
            <a:r>
              <a:rPr lang="ru-RU" dirty="0" smtClean="0"/>
              <a:t> 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— это когда игровые правила используют для достижения реальных целей. Другими словами, за счет игры вы делаете скучные задания интересными, избегаемое — желанным, а сложное — простым.</a:t>
            </a:r>
          </a:p>
          <a:p>
            <a:endParaRPr lang="ru-RU" dirty="0" smtClean="0"/>
          </a:p>
          <a:p>
            <a:r>
              <a:rPr lang="en-US" dirty="0" smtClean="0">
                <a:hlinkClick r:id="rId2"/>
              </a:rPr>
              <a:t>https://www.ispring.ru/elearning-insights/gameschool/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9704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Мой учитель истории однажды на уроке изобразил древнего египтянина. По сюжету боги разгневались на него и отправили в наше время.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571744"/>
            <a:ext cx="7498080" cy="367665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Вернуть испуганного «туриста» обратно мог каждый из учеников. Главное — накопить достаточно «магической силы», правильно ответив на ряд вопросов о стране пирамид. «Манной» служили кружочки из синего картона. Стараясь их заработать, в игру включились даже закоренелые двоечники. Урок прошел в 1995 году. А в начале 2000-х такой прием массово стали называть </a:t>
            </a:r>
            <a:r>
              <a:rPr lang="ru-RU" u="sng" dirty="0" err="1" smtClean="0"/>
              <a:t>геймификацией</a:t>
            </a:r>
            <a:r>
              <a:rPr lang="ru-RU" dirty="0" smtClean="0"/>
              <a:t> в образовании.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Коучинг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– английское слово, напрямую заимствованное из этого языка, где </a:t>
            </a:r>
            <a:r>
              <a:rPr lang="ru-RU" b="1" dirty="0" smtClean="0"/>
              <a:t>«</a:t>
            </a:r>
            <a:r>
              <a:rPr lang="ru-RU" b="1" dirty="0" err="1" smtClean="0"/>
              <a:t>coaching</a:t>
            </a:r>
            <a:r>
              <a:rPr lang="ru-RU" b="1" dirty="0" smtClean="0"/>
              <a:t>»</a:t>
            </a:r>
            <a:r>
              <a:rPr lang="ru-RU" dirty="0" smtClean="0"/>
              <a:t> означает тренировку, обучение. Так сегодня называют методику индивидуальной работы </a:t>
            </a:r>
            <a:r>
              <a:rPr lang="ru-RU" dirty="0" err="1" smtClean="0"/>
              <a:t>коуча</a:t>
            </a:r>
            <a:r>
              <a:rPr lang="ru-RU" dirty="0" smtClean="0"/>
              <a:t> с клиентом, в процессе которой клиент получает новый, более широкий взгляд на свои возможности, освобождается от стереотипов и использует свое новое состояние для профессионального или личностного роста.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5962672"/>
          </a:xfrm>
        </p:spPr>
        <p:txBody>
          <a:bodyPr>
            <a:normAutofit lnSpcReduction="10000"/>
          </a:bodyPr>
          <a:lstStyle/>
          <a:p>
            <a:r>
              <a:rPr lang="ru-RU" u="sng" dirty="0" err="1" smtClean="0"/>
              <a:t>Коучинг</a:t>
            </a:r>
            <a:r>
              <a:rPr lang="ru-RU" u="sng" dirty="0" smtClean="0"/>
              <a:t> </a:t>
            </a:r>
            <a:r>
              <a:rPr lang="ru-RU" dirty="0" smtClean="0"/>
              <a:t>воспринимается как процесс, ведущий к повышению профессиональной компетентности или росту личностных качеств </a:t>
            </a:r>
            <a:r>
              <a:rPr lang="ru-RU" dirty="0" err="1" smtClean="0"/>
              <a:t>коучируемого</a:t>
            </a:r>
            <a:r>
              <a:rPr lang="ru-RU" dirty="0" smtClean="0"/>
              <a:t>. Но главной целью является не достижение каких-то материальных результатов, а развитие у человека способности видеть пути, принимать решения и нести за них ответственность.</a:t>
            </a:r>
          </a:p>
          <a:p>
            <a:r>
              <a:rPr lang="en-US" dirty="0" smtClean="0">
                <a:hlinkClick r:id="rId2"/>
              </a:rPr>
              <a:t>http://www.mnogo-otvetov.ru/nauka/chto-takoe-kouching-i-v-chyom-ego-sut/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289</TotalTime>
  <Words>326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Парашутина С.В., Грызина Н.П.: доклад по теме «Инновационная работа в школе»</vt:lpstr>
      <vt:lpstr>Слайд 2</vt:lpstr>
      <vt:lpstr>Скрайбинг</vt:lpstr>
      <vt:lpstr>Слайд 4</vt:lpstr>
      <vt:lpstr>Разновидности скрайбинга </vt:lpstr>
      <vt:lpstr>Геймификация </vt:lpstr>
      <vt:lpstr>Мой учитель истории однажды на уроке изобразил древнего египтянина. По сюжету боги разгневались на него и отправили в наше время.</vt:lpstr>
      <vt:lpstr>Коучинг</vt:lpstr>
      <vt:lpstr>Слайд 9</vt:lpstr>
      <vt:lpstr>Слайд 10</vt:lpstr>
      <vt:lpstr>Ментальные карты </vt:lpstr>
      <vt:lpstr>Слайд 12</vt:lpstr>
      <vt:lpstr>Благодарим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  МБОУ СОШ № 3</dc:title>
  <dc:creator>ПарашутинаСВ</dc:creator>
  <cp:lastModifiedBy>ПарашутинаСВ</cp:lastModifiedBy>
  <cp:revision>34</cp:revision>
  <dcterms:created xsi:type="dcterms:W3CDTF">2017-08-28T10:31:46Z</dcterms:created>
  <dcterms:modified xsi:type="dcterms:W3CDTF">2017-10-11T11:17:33Z</dcterms:modified>
</cp:coreProperties>
</file>