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403648" y="3356992"/>
            <a:ext cx="7128792" cy="2088232"/>
          </a:xfrm>
        </p:spPr>
        <p:txBody>
          <a:bodyPr/>
          <a:lstStyle/>
          <a:p>
            <a:r>
              <a:rPr lang="ru-RU" sz="3600" b="1" i="1" dirty="0" smtClean="0"/>
              <a:t>Логические игры для детей 3-4 года: «Последовательности», «Больше, меньше, столько же». </a:t>
            </a:r>
            <a:endParaRPr lang="ru-RU" sz="3600" b="1" i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85728"/>
            <a:ext cx="7400925" cy="178595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Подготовила: воспитатель МБДОУ № 117 «Росинка»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Каримова </a:t>
            </a:r>
            <a:r>
              <a:rPr lang="ru-RU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Айгуль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Камильевна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348880"/>
            <a:ext cx="6192688" cy="377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30988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852936"/>
            <a:ext cx="8229600" cy="1143000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18703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000125"/>
          </a:xfrm>
        </p:spPr>
        <p:txBody>
          <a:bodyPr/>
          <a:lstStyle/>
          <a:p>
            <a:r>
              <a:rPr lang="ru-RU" dirty="0" smtClean="0"/>
              <a:t>«Последовательности»</a:t>
            </a:r>
            <a:endParaRPr lang="ru-RU" dirty="0" smtClean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284984"/>
            <a:ext cx="5184576" cy="3024336"/>
          </a:xfrm>
        </p:spPr>
      </p:pic>
      <p:sp>
        <p:nvSpPr>
          <p:cNvPr id="3" name="Прямоугольник 2"/>
          <p:cNvSpPr/>
          <p:nvPr/>
        </p:nvSpPr>
        <p:spPr>
          <a:xfrm>
            <a:off x="899592" y="2794245"/>
            <a:ext cx="2837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Чередование по цвету</a:t>
            </a:r>
            <a:r>
              <a:rPr lang="ru-RU" dirty="0"/>
              <a:t>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4" y="1794120"/>
            <a:ext cx="8229600" cy="1000125"/>
          </a:xfrm>
        </p:spPr>
        <p:txBody>
          <a:bodyPr/>
          <a:lstStyle/>
          <a:p>
            <a:r>
              <a:rPr lang="ru-RU" dirty="0" smtClean="0"/>
              <a:t>«Последовательности»</a:t>
            </a:r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609579"/>
            <a:ext cx="3130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Чередование по </a:t>
            </a:r>
            <a:r>
              <a:rPr lang="ru-RU" b="1" dirty="0" smtClean="0"/>
              <a:t>размеру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163577"/>
            <a:ext cx="5616624" cy="3335843"/>
          </a:xfrm>
        </p:spPr>
      </p:pic>
    </p:spTree>
    <p:extLst>
      <p:ext uri="{BB962C8B-B14F-4D97-AF65-F5344CB8AC3E}">
        <p14:creationId xmlns:p14="http://schemas.microsoft.com/office/powerpoint/2010/main" val="3044012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000125"/>
          </a:xfrm>
        </p:spPr>
        <p:txBody>
          <a:bodyPr/>
          <a:lstStyle/>
          <a:p>
            <a:r>
              <a:rPr lang="ru-RU" dirty="0" smtClean="0"/>
              <a:t>«Последовательности»</a:t>
            </a:r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794245"/>
            <a:ext cx="2960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Чередование по </a:t>
            </a:r>
            <a:r>
              <a:rPr lang="ru-RU" b="1" dirty="0" smtClean="0"/>
              <a:t>форме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192386"/>
            <a:ext cx="5904656" cy="3235089"/>
          </a:xfrm>
        </p:spPr>
      </p:pic>
    </p:spTree>
    <p:extLst>
      <p:ext uri="{BB962C8B-B14F-4D97-AF65-F5344CB8AC3E}">
        <p14:creationId xmlns:p14="http://schemas.microsoft.com/office/powerpoint/2010/main" val="30440122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5960690" cy="994122"/>
          </a:xfrm>
        </p:spPr>
        <p:txBody>
          <a:bodyPr/>
          <a:lstStyle/>
          <a:p>
            <a:r>
              <a:rPr lang="ru-RU" sz="4000" dirty="0" smtClean="0"/>
              <a:t>«Больше, меньше, столько же»</a:t>
            </a:r>
            <a:endParaRPr lang="ru-RU" sz="40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714500"/>
            <a:ext cx="6143625" cy="4954588"/>
          </a:xfrm>
        </p:spPr>
        <p:txBody>
          <a:bodyPr/>
          <a:lstStyle/>
          <a:p>
            <a:r>
              <a:rPr lang="ru-RU" sz="2800" b="1" dirty="0"/>
              <a:t>Уровень 1 – самый простой - метод наложения.</a:t>
            </a:r>
            <a:endParaRPr lang="ru-RU" sz="2800" dirty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2717540"/>
            <a:ext cx="5328592" cy="39964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 flipH="1">
            <a:off x="1547664" y="1484784"/>
            <a:ext cx="1512168" cy="1647056"/>
          </a:xfrm>
        </p:spPr>
        <p:txBody>
          <a:bodyPr/>
          <a:lstStyle/>
          <a:p>
            <a:endParaRPr lang="ru-RU" dirty="0" smtClean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76672"/>
            <a:ext cx="4392488" cy="312578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645024"/>
            <a:ext cx="3828176" cy="28711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735228"/>
            <a:ext cx="3888432" cy="2780928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864096"/>
          </a:xfrm>
        </p:spPr>
        <p:txBody>
          <a:bodyPr/>
          <a:lstStyle/>
          <a:p>
            <a:r>
              <a:rPr lang="ru-RU" sz="2800" b="1" dirty="0"/>
              <a:t>Уровень 2 – метод выкладывания (сопоставление).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953345"/>
            <a:ext cx="4394650" cy="30938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834177"/>
            <a:ext cx="4283968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094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143000"/>
          </a:xfrm>
        </p:spPr>
        <p:txBody>
          <a:bodyPr/>
          <a:lstStyle/>
          <a:p>
            <a:r>
              <a:rPr lang="ru-RU" sz="2400" b="1" dirty="0" smtClean="0"/>
              <a:t>Уровень 3 – определение количества предметов в группе.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941843"/>
            <a:ext cx="4264666" cy="31984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742" y="2941843"/>
            <a:ext cx="4237433" cy="31780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2572511"/>
            <a:ext cx="4422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>Определи чего больше, чего меньше?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6140342"/>
            <a:ext cx="271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1-й уровень сложности.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6153" y="6209973"/>
            <a:ext cx="271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  <a:r>
              <a:rPr lang="ru-RU" dirty="0" smtClean="0"/>
              <a:t>-й </a:t>
            </a:r>
            <a:r>
              <a:rPr lang="ru-RU" dirty="0"/>
              <a:t>уровень сложности.</a:t>
            </a:r>
          </a:p>
        </p:txBody>
      </p:sp>
    </p:spTree>
    <p:extLst>
      <p:ext uri="{BB962C8B-B14F-4D97-AF65-F5344CB8AC3E}">
        <p14:creationId xmlns:p14="http://schemas.microsoft.com/office/powerpoint/2010/main" val="3763217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16832"/>
            <a:ext cx="8229600" cy="1143000"/>
          </a:xfrm>
        </p:spPr>
        <p:txBody>
          <a:bodyPr/>
          <a:lstStyle/>
          <a:p>
            <a:r>
              <a:rPr lang="ru-RU" sz="2400" b="1" dirty="0" smtClean="0"/>
              <a:t>Уровень 4. </a:t>
            </a:r>
            <a:r>
              <a:rPr lang="ru-RU" sz="2400" dirty="0" smtClean="0"/>
              <a:t>Выполнение различных заданий, в которых есть понятия «больше», «меньше», «столько же».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708920"/>
            <a:ext cx="72728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 </a:t>
            </a:r>
            <a:r>
              <a:rPr lang="ru-RU" sz="2400" dirty="0"/>
              <a:t>Возьми из кучки столько же морковок, сколько зайчат на полянке.</a:t>
            </a:r>
          </a:p>
          <a:p>
            <a:r>
              <a:rPr lang="ru-RU" sz="2400" dirty="0"/>
              <a:t>- Принеси зайчатам побольше морковок.</a:t>
            </a:r>
          </a:p>
          <a:p>
            <a:r>
              <a:rPr lang="ru-RU" sz="2400" dirty="0"/>
              <a:t>- Принеси зайчатам конфет меньше, чем самих зайчат – пускай они учатся делиться, а конфет много есть нельзя и т.п.</a:t>
            </a:r>
          </a:p>
          <a:p>
            <a:r>
              <a:rPr lang="ru-RU" sz="2400" dirty="0"/>
              <a:t>Сопоставление количества с использованием различных органов чувств.</a:t>
            </a:r>
          </a:p>
        </p:txBody>
      </p:sp>
    </p:spTree>
    <p:extLst>
      <p:ext uri="{BB962C8B-B14F-4D97-AF65-F5344CB8AC3E}">
        <p14:creationId xmlns:p14="http://schemas.microsoft.com/office/powerpoint/2010/main" val="2510474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54</TotalTime>
  <Words>176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Шаблон 2</vt:lpstr>
      <vt:lpstr>Логические игры для детей 3-4 года: «Последовательности», «Больше, меньше, столько же». </vt:lpstr>
      <vt:lpstr>«Последовательности»</vt:lpstr>
      <vt:lpstr>«Последовательности»</vt:lpstr>
      <vt:lpstr>«Последовательности»</vt:lpstr>
      <vt:lpstr>«Больше, меньше, столько же»</vt:lpstr>
      <vt:lpstr>Презентация PowerPoint</vt:lpstr>
      <vt:lpstr>Уровень 2 – метод выкладывания (сопоставление). </vt:lpstr>
      <vt:lpstr>Уровень 3 – определение количества предметов в группе. </vt:lpstr>
      <vt:lpstr>Уровень 4. Выполнение различных заданий, в которых есть понятия «больше», «меньше», «столько же». 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Айгуль</dc:creator>
  <cp:lastModifiedBy>Айгуль</cp:lastModifiedBy>
  <cp:revision>9</cp:revision>
  <dcterms:created xsi:type="dcterms:W3CDTF">2017-04-09T21:46:46Z</dcterms:created>
  <dcterms:modified xsi:type="dcterms:W3CDTF">2017-04-09T22:41:25Z</dcterms:modified>
</cp:coreProperties>
</file>