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avaiknam.ru/texts/837/836136/836136_html_e65c28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94" y="214282"/>
            <a:ext cx="5196166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 город – Приозерск!</a:t>
            </a:r>
          </a:p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 группа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8" y="1071538"/>
            <a:ext cx="635590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 18 по 22 сентября дети 6 группы изучали историю</a:t>
            </a:r>
          </a:p>
          <a:p>
            <a:r>
              <a:rPr lang="ru-RU" b="1" dirty="0" smtClean="0"/>
              <a:t> города </a:t>
            </a:r>
            <a:r>
              <a:rPr lang="ru-RU" b="1" dirty="0" smtClean="0"/>
              <a:t>П</a:t>
            </a:r>
            <a:r>
              <a:rPr lang="ru-RU" b="1" dirty="0" smtClean="0"/>
              <a:t>риозерска, названия улиц, достопримечательности</a:t>
            </a:r>
          </a:p>
          <a:p>
            <a:r>
              <a:rPr lang="ru-RU" b="1" dirty="0" smtClean="0"/>
              <a:t> родного города.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Мы сходили на экскурсию по парку к памятнику </a:t>
            </a:r>
            <a:r>
              <a:rPr lang="ru-RU" b="1" dirty="0" err="1" smtClean="0"/>
              <a:t>Маугли</a:t>
            </a:r>
            <a:r>
              <a:rPr lang="ru-RU" b="1" dirty="0" smtClean="0"/>
              <a:t>, </a:t>
            </a:r>
          </a:p>
          <a:p>
            <a:r>
              <a:rPr lang="ru-RU" b="1" dirty="0" smtClean="0"/>
              <a:t> рассмотрели  танк и самоходную артиллерийскую установку</a:t>
            </a:r>
          </a:p>
          <a:p>
            <a:r>
              <a:rPr lang="ru-RU" b="1" dirty="0" smtClean="0"/>
              <a:t>у</a:t>
            </a:r>
            <a:r>
              <a:rPr lang="ru-RU" b="1" dirty="0" smtClean="0"/>
              <a:t> крепости </a:t>
            </a:r>
            <a:r>
              <a:rPr lang="ru-RU" b="1" dirty="0" err="1" smtClean="0"/>
              <a:t>Корелы</a:t>
            </a:r>
            <a:r>
              <a:rPr lang="ru-RU" b="1" dirty="0" smtClean="0"/>
              <a:t>.</a:t>
            </a:r>
          </a:p>
          <a:p>
            <a:endParaRPr lang="ru-RU" b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66" y="2786050"/>
            <a:ext cx="3071834" cy="2303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8" y="2786050"/>
            <a:ext cx="304789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04" y="5572132"/>
            <a:ext cx="2411109" cy="3214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922884" y="5643570"/>
            <a:ext cx="39630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Также  рассмотрели крепость </a:t>
            </a:r>
            <a:r>
              <a:rPr lang="ru-RU" b="1" dirty="0" err="1" smtClean="0"/>
              <a:t>Корелу</a:t>
            </a:r>
            <a:r>
              <a:rPr lang="ru-RU" b="1" dirty="0" smtClean="0"/>
              <a:t>,</a:t>
            </a:r>
          </a:p>
          <a:p>
            <a:r>
              <a:rPr lang="ru-RU" b="1" dirty="0" smtClean="0"/>
              <a:t>п</a:t>
            </a:r>
            <a:r>
              <a:rPr lang="ru-RU" b="1" dirty="0" smtClean="0"/>
              <a:t>онаблюдали  за рекой </a:t>
            </a:r>
            <a:r>
              <a:rPr lang="ru-RU" b="1" dirty="0" err="1" smtClean="0"/>
              <a:t>Вуоксой</a:t>
            </a:r>
            <a:r>
              <a:rPr lang="ru-RU" b="1" dirty="0" smtClean="0"/>
              <a:t>,</a:t>
            </a:r>
          </a:p>
          <a:p>
            <a:r>
              <a:rPr lang="ru-RU" b="1" dirty="0" smtClean="0"/>
              <a:t> на которой  она стоит, и покормили</a:t>
            </a:r>
          </a:p>
          <a:p>
            <a:r>
              <a:rPr lang="ru-RU" b="1" dirty="0" smtClean="0"/>
              <a:t> уток, плавающих на реке.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avaiknam.ru/texts/837/836136/836136_html_e65c28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04" y="500034"/>
            <a:ext cx="2928957" cy="21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19622" y="500034"/>
            <a:ext cx="295265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28604" y="3000364"/>
            <a:ext cx="63425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На занятии по развитию речи дети рассказывали о своем</a:t>
            </a:r>
          </a:p>
          <a:p>
            <a:r>
              <a:rPr lang="ru-RU" b="1" dirty="0" smtClean="0"/>
              <a:t> любимом уголке Приозерска: у многих детей таким местом </a:t>
            </a:r>
          </a:p>
          <a:p>
            <a:r>
              <a:rPr lang="ru-RU" b="1" dirty="0" smtClean="0"/>
              <a:t>о</a:t>
            </a:r>
            <a:r>
              <a:rPr lang="ru-RU" b="1" dirty="0" smtClean="0"/>
              <a:t>казалась центральная площадь, двое назвали памятник</a:t>
            </a:r>
          </a:p>
          <a:p>
            <a:r>
              <a:rPr lang="ru-RU" b="1" dirty="0" smtClean="0"/>
              <a:t> </a:t>
            </a:r>
            <a:r>
              <a:rPr lang="ru-RU" b="1" dirty="0" err="1" smtClean="0"/>
              <a:t>Маугли</a:t>
            </a:r>
            <a:r>
              <a:rPr lang="ru-RU" b="1" dirty="0" smtClean="0"/>
              <a:t>,  а Полина Т.  </a:t>
            </a:r>
            <a:r>
              <a:rPr lang="ru-RU" b="1" dirty="0" smtClean="0"/>
              <a:t>р</a:t>
            </a:r>
            <a:r>
              <a:rPr lang="ru-RU" b="1" dirty="0" smtClean="0"/>
              <a:t>ассказала о заводе, на котором</a:t>
            </a:r>
          </a:p>
          <a:p>
            <a:r>
              <a:rPr lang="ru-RU" b="1" dirty="0" smtClean="0"/>
              <a:t> побывала с папой.</a:t>
            </a:r>
            <a:endParaRPr lang="ru-RU" b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80" y="4643438"/>
            <a:ext cx="2786081" cy="2089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66" y="4429124"/>
            <a:ext cx="1714512" cy="2285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00042" y="7143768"/>
            <a:ext cx="58405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Дети рисовали  крепость </a:t>
            </a:r>
            <a:r>
              <a:rPr lang="ru-RU" b="1" dirty="0" err="1" smtClean="0"/>
              <a:t>Корелу</a:t>
            </a:r>
            <a:r>
              <a:rPr lang="ru-RU" b="1" dirty="0" smtClean="0"/>
              <a:t>, делали коллективную</a:t>
            </a:r>
          </a:p>
          <a:p>
            <a:r>
              <a:rPr lang="ru-RU" b="1" dirty="0" smtClean="0"/>
              <a:t> аппликацию осеннего парка с памятником </a:t>
            </a:r>
            <a:r>
              <a:rPr lang="ru-RU" b="1" dirty="0" err="1" smtClean="0"/>
              <a:t>Маугли</a:t>
            </a:r>
            <a:r>
              <a:rPr lang="ru-RU" b="1" dirty="0" smtClean="0"/>
              <a:t> для </a:t>
            </a:r>
          </a:p>
          <a:p>
            <a:r>
              <a:rPr lang="ru-RU" b="1" dirty="0" smtClean="0"/>
              <a:t>в</a:t>
            </a:r>
            <a:r>
              <a:rPr lang="ru-RU" b="1" dirty="0" smtClean="0"/>
              <a:t>ыставки к Дню города.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avaiknam.ru/texts/837/836136/836136_html_e65c28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04" y="285720"/>
            <a:ext cx="2285992" cy="304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10" y="357158"/>
            <a:ext cx="3143272" cy="2357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429000" y="4000496"/>
            <a:ext cx="2782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Конструировали крепость</a:t>
            </a:r>
          </a:p>
          <a:p>
            <a:r>
              <a:rPr lang="ru-RU" b="1" dirty="0" smtClean="0"/>
              <a:t> </a:t>
            </a:r>
            <a:r>
              <a:rPr lang="ru-RU" b="1" dirty="0" err="1" smtClean="0"/>
              <a:t>Корелу</a:t>
            </a:r>
            <a:r>
              <a:rPr lang="ru-RU" b="1" dirty="0" smtClean="0"/>
              <a:t> из картона</a:t>
            </a:r>
            <a:endParaRPr lang="ru-RU" b="1" dirty="0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42" y="3571868"/>
            <a:ext cx="2714644" cy="2036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24" y="6357949"/>
            <a:ext cx="3143272" cy="2357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00042" y="5643570"/>
            <a:ext cx="577946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Родители приносили фотографии с видами Приозерска</a:t>
            </a:r>
          </a:p>
          <a:p>
            <a:r>
              <a:rPr lang="ru-RU" b="1" dirty="0" smtClean="0"/>
              <a:t>и</a:t>
            </a:r>
            <a:r>
              <a:rPr lang="ru-RU" b="1" dirty="0" smtClean="0"/>
              <a:t> мы сделали фотовыставку в группе «Прогулка по</a:t>
            </a:r>
          </a:p>
          <a:p>
            <a:r>
              <a:rPr lang="ru-RU" b="1" dirty="0" smtClean="0"/>
              <a:t> любимому городу», </a:t>
            </a:r>
          </a:p>
          <a:p>
            <a:r>
              <a:rPr lang="ru-RU" b="1" dirty="0" smtClean="0"/>
              <a:t>которую дети с</a:t>
            </a:r>
          </a:p>
          <a:p>
            <a:r>
              <a:rPr lang="ru-RU" b="1" dirty="0" smtClean="0"/>
              <a:t> удовольствием</a:t>
            </a:r>
          </a:p>
          <a:p>
            <a:r>
              <a:rPr lang="ru-RU" b="1" dirty="0" smtClean="0"/>
              <a:t>р</a:t>
            </a:r>
            <a:r>
              <a:rPr lang="ru-RU" b="1" dirty="0" smtClean="0"/>
              <a:t>ассматривали и </a:t>
            </a:r>
          </a:p>
          <a:p>
            <a:r>
              <a:rPr lang="ru-RU" b="1" dirty="0" smtClean="0"/>
              <a:t>н</a:t>
            </a:r>
            <a:r>
              <a:rPr lang="ru-RU" b="1" dirty="0" smtClean="0"/>
              <a:t>азывали знакомые</a:t>
            </a:r>
          </a:p>
          <a:p>
            <a:r>
              <a:rPr lang="ru-RU" b="1" dirty="0" smtClean="0"/>
              <a:t>м</a:t>
            </a:r>
            <a:r>
              <a:rPr lang="ru-RU" b="1" dirty="0" smtClean="0"/>
              <a:t>еста.</a:t>
            </a:r>
          </a:p>
          <a:p>
            <a:r>
              <a:rPr lang="ru-RU" b="1" dirty="0" smtClean="0"/>
              <a:t> 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avaiknam.ru/texts/837/836136/836136_html_e65c28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42" y="357158"/>
            <a:ext cx="55558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 конце недели у детей был музыкальный праздник,</a:t>
            </a:r>
          </a:p>
          <a:p>
            <a:r>
              <a:rPr lang="ru-RU" b="1" dirty="0" smtClean="0"/>
              <a:t>п</a:t>
            </a:r>
            <a:r>
              <a:rPr lang="ru-RU" b="1" dirty="0" smtClean="0"/>
              <a:t>освященный  Дню города.</a:t>
            </a:r>
            <a:endParaRPr lang="ru-RU" b="1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84" y="1071538"/>
            <a:ext cx="4500594" cy="3375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71480" y="4643438"/>
            <a:ext cx="57002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На празднике дети не только пели песни, танцевали, </a:t>
            </a:r>
          </a:p>
          <a:p>
            <a:r>
              <a:rPr lang="ru-RU" b="1" dirty="0" smtClean="0"/>
              <a:t>н</a:t>
            </a:r>
            <a:r>
              <a:rPr lang="ru-RU" b="1" dirty="0" smtClean="0"/>
              <a:t>о и признавались в любви к родному краю, а также </a:t>
            </a:r>
          </a:p>
          <a:p>
            <a:r>
              <a:rPr lang="ru-RU" b="1" dirty="0" smtClean="0"/>
              <a:t>с</a:t>
            </a:r>
            <a:r>
              <a:rPr lang="ru-RU" b="1" dirty="0" smtClean="0"/>
              <a:t>оревновались в назывании достопримечательностей.</a:t>
            </a:r>
            <a:endParaRPr lang="ru-RU" b="1" dirty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42" y="5786446"/>
            <a:ext cx="2832136" cy="2124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8" y="5786446"/>
            <a:ext cx="294144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216</Words>
  <PresentationFormat>Экран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Ivan</dc:creator>
  <cp:lastModifiedBy>Ivan</cp:lastModifiedBy>
  <cp:revision>9</cp:revision>
  <dcterms:created xsi:type="dcterms:W3CDTF">2017-09-24T13:16:11Z</dcterms:created>
  <dcterms:modified xsi:type="dcterms:W3CDTF">2017-09-24T14:23:05Z</dcterms:modified>
</cp:coreProperties>
</file>