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61" r:id="rId3"/>
    <p:sldId id="262" r:id="rId4"/>
    <p:sldId id="311" r:id="rId5"/>
    <p:sldId id="273" r:id="rId6"/>
    <p:sldId id="277" r:id="rId7"/>
    <p:sldId id="312" r:id="rId8"/>
    <p:sldId id="314" r:id="rId9"/>
    <p:sldId id="324" r:id="rId10"/>
    <p:sldId id="327" r:id="rId11"/>
    <p:sldId id="274" r:id="rId12"/>
    <p:sldId id="275" r:id="rId13"/>
    <p:sldId id="309" r:id="rId14"/>
    <p:sldId id="330" r:id="rId15"/>
    <p:sldId id="30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63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029" autoAdjust="0"/>
    <p:restoredTop sz="94660"/>
  </p:normalViewPr>
  <p:slideViewPr>
    <p:cSldViewPr>
      <p:cViewPr varScale="1">
        <p:scale>
          <a:sx n="63" d="100"/>
          <a:sy n="63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8" d="100"/>
        <a:sy n="58" d="100"/>
      </p:scale>
      <p:origin x="0" y="58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02B0978-41E5-40D9-B3B8-BA2D91ACA236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EB772A2-A227-4996-B56B-389FDFDB5C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фото и картинки\лыжи2013\DSCN2109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5503469" cy="388843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4653136"/>
            <a:ext cx="2969706" cy="18002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21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опыта работы инструктора по физической культуре ГБДОУ№140 Выборгского района </a:t>
            </a:r>
          </a:p>
          <a:p>
            <a:pPr algn="l"/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Лёгостевой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Светланы Юрьевны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9"/>
            <a:ext cx="8298298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Ознакомление детей старшего дошкольного возраста с техникой ходьбы на лыжах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вета\Desktop\презентация\лыжи 17\DSCN28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8952" cy="630932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8784976" cy="424847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ru-RU" sz="80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обучении детей дошкольного возраста ходьбе на лыжах важно предусмотреть все мелочи, от которых зависит исход обучения.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ru-RU" sz="80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Особое внимание следует уделить лыжным креплениям (показать название и марку креплений).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ru-RU" sz="80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Определить с детьми место хранения лыж и ботинок .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ru-RU" sz="80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Рекомендуется для занятий утепленные куртки и вязаные шапки.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ru-RU" sz="80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руках рукавицы  на резинках, вместо шарфа свитер с горлом или манишка.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ru-RU" sz="8000" b="0" u="sng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определении </a:t>
            </a:r>
            <a:r>
              <a:rPr lang="ru-RU" sz="8000" b="0" i="1" u="sng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размера лыж</a:t>
            </a:r>
            <a:r>
              <a:rPr lang="ru-RU" sz="8000" b="0" u="sng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используют простой способ:</a:t>
            </a:r>
            <a:endParaRPr lang="ru-RU" sz="80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80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верхний конец лыжи, поставленной у ноги лыжника , должен быть не выше основания ладони вытянутой вверх руки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ru-RU" sz="8000" b="0" i="1" u="sng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Лыжные палки</a:t>
            </a:r>
            <a:r>
              <a:rPr lang="ru-RU" sz="8000" b="0" u="sng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подбираются по росту:</a:t>
            </a:r>
            <a:endParaRPr lang="ru-RU" sz="80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80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палки поставить на пол рядом с ребенком,  они не должны доходить до уровня плеча на 3-5 см.</a:t>
            </a:r>
            <a:endParaRPr lang="ru-RU" sz="8000" b="0" cap="none" spc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95138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Лыжное оборудование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2636912"/>
            <a:ext cx="8784976" cy="3744416"/>
          </a:xfrm>
        </p:spPr>
        <p:txBody>
          <a:bodyPr>
            <a:normAutofit lnSpcReduction="10000"/>
          </a:bodyPr>
          <a:lstStyle/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Обучение детей дошкольного возраста ходьбе на лыжах начинается с подготовительного периода ( на прогулке)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физкультурных занятиях особое внимание уделять: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укреплению мышц стопы (ходьба на носках, вращение кольца ногами)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тренировке вестибулярного аппарата (поворот, наклоны, кружение, прыжки на скакалке и т.д.)</a:t>
            </a: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подготовительный период  дети знакомятся с лыжами,  креплениями, палками.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Подготовка организма ребенка к ходьбе на лыжах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презентация\лыжи 17\WP_20150202_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24936" cy="583264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Света\Desktop\презентация\лыжи 17\WP_20160301_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064896" cy="583264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ages.myshared.ru/4/88576/slid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424936" cy="6435271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Оздоровительное и воспитательное значение лыжных занятий. 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Условия знакомства ходьбе на лыжах</a:t>
            </a:r>
            <a:r>
              <a:rPr lang="ru-RU" b="1" dirty="0" smtClean="0"/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Лыжное оборудование. 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/>
              <a:t>Методы и приемы формирования двигательных навыков ходьбы на лыжах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/>
              <a:t>Подготовка организма ребенка к ходьбе на лыжах</a:t>
            </a:r>
            <a:endParaRPr lang="ru-RU" sz="24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2420888"/>
            <a:ext cx="8784976" cy="3816424"/>
          </a:xfrm>
        </p:spPr>
        <p:txBody>
          <a:bodyPr>
            <a:normAutofit/>
          </a:bodyPr>
          <a:lstStyle/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Ходьба на лыжах оказывает большое влияние на физическое развитие и закалку организма ребенка.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Движения на свежем воздухе обеспечивает интенсивную работу сердца и легких.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Обучение детей ходьбе на лыжах положительно влияет на формирование свода стопы</a:t>
            </a:r>
            <a:r>
              <a:rPr lang="ru-RU" sz="2400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укреплению мышечной группы спины.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Благодаря регулярным занятиям на лыжах уменьшаются и простудные заболевания</a:t>
            </a:r>
            <a:r>
              <a:rPr lang="ru-RU" sz="2400" b="0" cap="none" spc="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b="0" cap="none" spc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748464" cy="18002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Оздоровительное  значение лыжных занятий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Света\Desktop\фото и картинки\олим. лыжи паргол. лыжня\DSCN29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96944" cy="604867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2636912"/>
            <a:ext cx="8424936" cy="3600400"/>
          </a:xfrm>
        </p:spPr>
        <p:txBody>
          <a:bodyPr>
            <a:noAutofit/>
          </a:bodyPr>
          <a:lstStyle/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Лыжные занятия воспитывают </a:t>
            </a:r>
            <a:r>
              <a:rPr lang="ru-RU" sz="2400" i="1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морально - волевые качества:</a:t>
            </a:r>
            <a:endParaRPr lang="ru-RU" sz="2400" i="1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Развивают смелость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Настойчивость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Формируют выдержку и дисциплинированность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Воспитывают чувство дружбы коллективизма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Большую воспитывающую силу  имеет трудовое воспитание – забота о сохранности лыжного инвентаря (принести ботинки на просушку почистить лыжи и т.д.)</a:t>
            </a:r>
            <a:endParaRPr lang="ru-RU" sz="2400" b="0" cap="none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Воспитательное значение лыжных занятий</a:t>
            </a:r>
            <a:endParaRPr lang="ru-RU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2420888"/>
            <a:ext cx="8496944" cy="396044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Лучшее время проведения занятий по ходьбе на лыжах 10-12 часов дня (на прогулке)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 проводятся с группой детей  раз в неделю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Продолжительность занятия зависит от возраста детей и умения двигаться на лыжах(25-30 минут)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 проходят на учебной лыжне, инструктор находится в середине круга.</a:t>
            </a:r>
          </a:p>
          <a:p>
            <a:pPr algn="l">
              <a:buFont typeface="Wingdings" pitchFamily="2" charset="2"/>
              <a:buChar char="§"/>
            </a:pPr>
            <a:r>
              <a:rPr lang="ru-RU" sz="2400" b="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подготовке и подправке  лыжни необходимо привлечь родителей.</a:t>
            </a:r>
          </a:p>
          <a:p>
            <a:pPr algn="l">
              <a:buFont typeface="Wingdings" pitchFamily="2" charset="2"/>
              <a:buChar char="§"/>
            </a:pPr>
            <a:endParaRPr lang="ru-RU" sz="2000" b="0" cap="none" spc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Условия обучения технике ходьбы на лыжах.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вета\Desktop\презентация\лыжи 17\DSCN21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68952" cy="590465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вета\Desktop\презентация\лыжи 17\DSCN28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920" y="260648"/>
            <a:ext cx="8560568" cy="634508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ета\Desktop\презентация\лыжи 17\DSCN2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86029" cy="603217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2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1152</TotalTime>
  <Words>284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Тема2</vt:lpstr>
      <vt:lpstr>    Ознакомление детей старшего дошкольного возраста с техникой ходьбы на лыжах </vt:lpstr>
      <vt:lpstr>Содержание</vt:lpstr>
      <vt:lpstr>Оздоровительное  значение лыжных занятий</vt:lpstr>
      <vt:lpstr>Слайд 4</vt:lpstr>
      <vt:lpstr>Воспитательное значение лыжных занятий</vt:lpstr>
      <vt:lpstr>Условия обучения технике ходьбы на лыжах.</vt:lpstr>
      <vt:lpstr>Слайд 7</vt:lpstr>
      <vt:lpstr>Слайд 8</vt:lpstr>
      <vt:lpstr>Слайд 9</vt:lpstr>
      <vt:lpstr>Слайд 10</vt:lpstr>
      <vt:lpstr>Лыжное оборудование</vt:lpstr>
      <vt:lpstr>Подготовка организма ребенка к ходьбе на лыжах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-</cp:lastModifiedBy>
  <cp:revision>198</cp:revision>
  <dcterms:created xsi:type="dcterms:W3CDTF">2013-06-19T14:42:07Z</dcterms:created>
  <dcterms:modified xsi:type="dcterms:W3CDTF">2017-10-11T19:19:58Z</dcterms:modified>
</cp:coreProperties>
</file>