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628"/>
            <a:ext cx="9144000" cy="66607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648" y="2708920"/>
            <a:ext cx="65527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Конспект занятия по ИЗО в старшей </a:t>
            </a:r>
            <a:endParaRPr lang="ru-RU" sz="2800" b="1" dirty="0" smtClean="0"/>
          </a:p>
          <a:p>
            <a:r>
              <a:rPr lang="ru-RU" sz="2800" b="1" dirty="0" smtClean="0"/>
              <a:t>                </a:t>
            </a:r>
          </a:p>
          <a:p>
            <a:r>
              <a:rPr lang="ru-RU" sz="2800" b="1" dirty="0" smtClean="0"/>
              <a:t>                группе </a:t>
            </a:r>
            <a:r>
              <a:rPr lang="ru-RU" sz="2800" b="1" dirty="0"/>
              <a:t>«Осенний лес»</a:t>
            </a:r>
          </a:p>
        </p:txBody>
      </p:sp>
    </p:spTree>
    <p:extLst>
      <p:ext uri="{BB962C8B-B14F-4D97-AF65-F5344CB8AC3E}">
        <p14:creationId xmlns:p14="http://schemas.microsoft.com/office/powerpoint/2010/main" val="1904620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286000" y="474345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/>
              <a:t>Физкультминутка</a:t>
            </a:r>
          </a:p>
          <a:p>
            <a:endParaRPr lang="ru-RU" dirty="0"/>
          </a:p>
          <a:p>
            <a:r>
              <a:rPr lang="ru-RU" dirty="0"/>
              <a:t>-В лес отправимся гулять,</a:t>
            </a:r>
          </a:p>
          <a:p>
            <a:endParaRPr lang="ru-RU" dirty="0"/>
          </a:p>
          <a:p>
            <a:r>
              <a:rPr lang="ru-RU" dirty="0"/>
              <a:t>Будем весело шагать,</a:t>
            </a:r>
          </a:p>
          <a:p>
            <a:endParaRPr lang="ru-RU" dirty="0"/>
          </a:p>
          <a:p>
            <a:r>
              <a:rPr lang="ru-RU" dirty="0"/>
              <a:t>По </a:t>
            </a:r>
            <a:r>
              <a:rPr lang="ru-RU" dirty="0" err="1"/>
              <a:t>тропиночке</a:t>
            </a:r>
            <a:r>
              <a:rPr lang="ru-RU" dirty="0"/>
              <a:t> пойдём,</a:t>
            </a:r>
          </a:p>
          <a:p>
            <a:endParaRPr lang="ru-RU" dirty="0"/>
          </a:p>
          <a:p>
            <a:r>
              <a:rPr lang="ru-RU" dirty="0"/>
              <a:t>Друг за дружкою гуськом.</a:t>
            </a:r>
          </a:p>
          <a:p>
            <a:endParaRPr lang="ru-RU" dirty="0"/>
          </a:p>
          <a:p>
            <a:r>
              <a:rPr lang="ru-RU" dirty="0"/>
              <a:t>На носочки встали,</a:t>
            </a:r>
          </a:p>
          <a:p>
            <a:endParaRPr lang="ru-RU" dirty="0"/>
          </a:p>
          <a:p>
            <a:r>
              <a:rPr lang="ru-RU" dirty="0"/>
              <a:t>И по лесу побежали,</a:t>
            </a:r>
          </a:p>
          <a:p>
            <a:endParaRPr lang="ru-RU" dirty="0"/>
          </a:p>
          <a:p>
            <a:r>
              <a:rPr lang="ru-RU" dirty="0"/>
              <a:t>Ноги выше поднимает,</a:t>
            </a:r>
          </a:p>
          <a:p>
            <a:endParaRPr lang="ru-RU" dirty="0"/>
          </a:p>
          <a:p>
            <a:r>
              <a:rPr lang="ru-RU" dirty="0"/>
              <a:t>На кочки мы не наступаем,</a:t>
            </a:r>
          </a:p>
          <a:p>
            <a:endParaRPr lang="ru-RU" dirty="0"/>
          </a:p>
          <a:p>
            <a:r>
              <a:rPr lang="ru-RU" dirty="0"/>
              <a:t>И снова по дорожке</a:t>
            </a:r>
          </a:p>
          <a:p>
            <a:endParaRPr lang="ru-RU" dirty="0"/>
          </a:p>
          <a:p>
            <a:r>
              <a:rPr lang="ru-RU" dirty="0"/>
              <a:t>Мы весело шагаем.</a:t>
            </a:r>
          </a:p>
        </p:txBody>
      </p:sp>
    </p:spTree>
    <p:extLst>
      <p:ext uri="{BB962C8B-B14F-4D97-AF65-F5344CB8AC3E}">
        <p14:creationId xmlns:p14="http://schemas.microsoft.com/office/powerpoint/2010/main" val="1450191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266369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331640" y="1443841"/>
            <a:ext cx="66247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-Ребята, вот и подошла к концу наша прогулка по осеннему лесу и мы вернулись в детский сад и будем рисовать осенний лес.</a:t>
            </a:r>
          </a:p>
          <a:p>
            <a:endParaRPr lang="ru-RU" sz="2400" b="1" dirty="0"/>
          </a:p>
          <a:p>
            <a:r>
              <a:rPr lang="ru-RU" sz="2400" b="1" dirty="0" err="1"/>
              <a:t>Педагог:Давайте</a:t>
            </a:r>
            <a:r>
              <a:rPr lang="ru-RU" sz="2400" b="1" dirty="0"/>
              <a:t> сейчас нарисуем для сестриц Весны, Лета и Зимы осенний пейзаж, лесной пейзаж.</a:t>
            </a:r>
          </a:p>
          <a:p>
            <a:endParaRPr lang="ru-RU" sz="2400" b="1" dirty="0"/>
          </a:p>
          <a:p>
            <a:r>
              <a:rPr lang="ru-RU" sz="2400" b="1" dirty="0"/>
              <a:t>Педагог раздает детям листы бумаги, предлагает детям нарисовать осенний лес, тонкой кистью стволы и ветки деревьев, крону деревьев «тычком жёсткой полусухой кистью»</a:t>
            </a:r>
          </a:p>
        </p:txBody>
      </p:sp>
    </p:spTree>
    <p:extLst>
      <p:ext uri="{BB962C8B-B14F-4D97-AF65-F5344CB8AC3E}">
        <p14:creationId xmlns:p14="http://schemas.microsoft.com/office/powerpoint/2010/main" val="143474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1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286000" y="1028343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Педагог: Давайте вспомним правила рисования сухой кистью.</a:t>
            </a:r>
          </a:p>
          <a:p>
            <a:endParaRPr lang="ru-RU" sz="2000" b="1" dirty="0"/>
          </a:p>
          <a:p>
            <a:r>
              <a:rPr lang="ru-RU" sz="2000" b="1" dirty="0"/>
              <a:t>Что нельзя делать когда рисуем в технике «сухая кисть»?</a:t>
            </a:r>
          </a:p>
          <a:p>
            <a:endParaRPr lang="ru-RU" sz="2000" b="1" dirty="0"/>
          </a:p>
          <a:p>
            <a:r>
              <a:rPr lang="ru-RU" sz="2000" b="1" dirty="0"/>
              <a:t>-Как мы держим кисть наклонно или вертикально?</a:t>
            </a:r>
          </a:p>
          <a:p>
            <a:endParaRPr lang="ru-RU" sz="2000" b="1" dirty="0"/>
          </a:p>
          <a:p>
            <a:r>
              <a:rPr lang="ru-RU" sz="2000" b="1" dirty="0"/>
              <a:t>-Правильно, ребята. (если дети не дают ответа, воспитатель произносит эти правила сам) .</a:t>
            </a:r>
          </a:p>
          <a:p>
            <a:endParaRPr lang="ru-RU" sz="2000" b="1" dirty="0"/>
          </a:p>
          <a:p>
            <a:r>
              <a:rPr lang="ru-RU" sz="2000" b="1" dirty="0"/>
              <a:t>Воспитатель показывает способ рисования сухой кистью.</a:t>
            </a:r>
          </a:p>
          <a:p>
            <a:endParaRPr lang="ru-RU" sz="2000" b="1" dirty="0"/>
          </a:p>
          <a:p>
            <a:r>
              <a:rPr lang="ru-RU" sz="2000" b="1" dirty="0"/>
              <a:t>Самостоятельная деятельность детей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4540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24"/>
            <a:ext cx="9036496" cy="6813376"/>
          </a:xfrm>
        </p:spPr>
      </p:pic>
    </p:spTree>
    <p:extLst>
      <p:ext uri="{BB962C8B-B14F-4D97-AF65-F5344CB8AC3E}">
        <p14:creationId xmlns:p14="http://schemas.microsoft.com/office/powerpoint/2010/main" val="3952044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18605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92480" cy="6858000"/>
          </a:xfrm>
        </p:spPr>
      </p:pic>
    </p:spTree>
    <p:extLst>
      <p:ext uri="{BB962C8B-B14F-4D97-AF65-F5344CB8AC3E}">
        <p14:creationId xmlns:p14="http://schemas.microsoft.com/office/powerpoint/2010/main" val="41439871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76074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286000" y="2274838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В конце занятия педагог с детьми устраивают выставку работ</a:t>
            </a:r>
          </a:p>
          <a:p>
            <a:endParaRPr lang="ru-RU" sz="2400" b="1" dirty="0"/>
          </a:p>
          <a:p>
            <a:r>
              <a:rPr lang="ru-RU" sz="2400" b="1" dirty="0"/>
              <a:t>Воспитатель: Сегодня мы свами были в лесу и нарисовали очень красивую картину осеннего леса Ее мы повесим в нашей группе и будем любоваться. Молодцы, все старались.</a:t>
            </a:r>
          </a:p>
        </p:txBody>
      </p:sp>
    </p:spTree>
    <p:extLst>
      <p:ext uri="{BB962C8B-B14F-4D97-AF65-F5344CB8AC3E}">
        <p14:creationId xmlns:p14="http://schemas.microsoft.com/office/powerpoint/2010/main" val="70394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13376"/>
          </a:xfrm>
        </p:spPr>
      </p:pic>
      <p:sp>
        <p:nvSpPr>
          <p:cNvPr id="5" name="TextBox 4"/>
          <p:cNvSpPr txBox="1"/>
          <p:nvPr/>
        </p:nvSpPr>
        <p:spPr>
          <a:xfrm>
            <a:off x="1835696" y="1916832"/>
            <a:ext cx="7259231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Цели</a:t>
            </a:r>
            <a:r>
              <a:rPr lang="ru-RU" sz="2800" b="1" dirty="0" smtClean="0"/>
              <a:t>:</a:t>
            </a:r>
            <a:endParaRPr lang="ru-RU" sz="2800" b="1" dirty="0"/>
          </a:p>
          <a:p>
            <a:r>
              <a:rPr lang="ru-RU" sz="2000" b="1" dirty="0"/>
              <a:t>Вызывать положительный эмоциональный отклик на явления </a:t>
            </a:r>
            <a:endParaRPr lang="ru-RU" sz="2000" b="1" dirty="0" smtClean="0"/>
          </a:p>
          <a:p>
            <a:r>
              <a:rPr lang="ru-RU" sz="2000" b="1" dirty="0" smtClean="0"/>
              <a:t>природы </a:t>
            </a:r>
            <a:r>
              <a:rPr lang="ru-RU" sz="2000" b="1" dirty="0"/>
              <a:t>в передаче своего отношения средствами </a:t>
            </a:r>
            <a:endParaRPr lang="ru-RU" sz="2000" b="1" dirty="0" smtClean="0"/>
          </a:p>
          <a:p>
            <a:r>
              <a:rPr lang="ru-RU" sz="2000" b="1" dirty="0" smtClean="0"/>
              <a:t>изобразительного </a:t>
            </a:r>
            <a:r>
              <a:rPr lang="ru-RU" sz="2000" b="1" dirty="0"/>
              <a:t>искусства, музыки и поэзии</a:t>
            </a:r>
            <a:r>
              <a:rPr lang="ru-RU" sz="2000" b="1" dirty="0" smtClean="0"/>
              <a:t>;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развивать воображение; учить формировать композицию </a:t>
            </a:r>
            <a:endParaRPr lang="ru-RU" sz="2000" b="1" dirty="0" smtClean="0"/>
          </a:p>
          <a:p>
            <a:r>
              <a:rPr lang="ru-RU" sz="2000" b="1" dirty="0" smtClean="0"/>
              <a:t>рисунка; </a:t>
            </a:r>
            <a:r>
              <a:rPr lang="ru-RU" sz="2000" b="1" dirty="0"/>
              <a:t>передавать колорит осени</a:t>
            </a:r>
            <a:r>
              <a:rPr lang="ru-RU" sz="2000" b="1" dirty="0" smtClean="0"/>
              <a:t>;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учить детей технике «тычок жёсткой кистью» </a:t>
            </a:r>
            <a:r>
              <a:rPr lang="ru-RU" sz="2000" b="1" dirty="0" smtClean="0"/>
              <a:t>;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учить видеть настроение природы через яркие краски осени</a:t>
            </a:r>
            <a:r>
              <a:rPr lang="ru-RU" sz="2000" b="1" dirty="0" smtClean="0"/>
              <a:t>;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побуждать детей высказывать свое личное </a:t>
            </a:r>
            <a:endParaRPr lang="ru-RU" sz="2000" b="1" dirty="0" smtClean="0"/>
          </a:p>
          <a:p>
            <a:r>
              <a:rPr lang="ru-RU" sz="2000" b="1" dirty="0" smtClean="0"/>
              <a:t>мнение </a:t>
            </a:r>
            <a:r>
              <a:rPr lang="ru-RU" sz="2000" b="1" dirty="0"/>
              <a:t>по поводу увиденного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2152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1115616" y="836712"/>
            <a:ext cx="7908640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Ребята </a:t>
            </a:r>
            <a:r>
              <a:rPr lang="ru-RU" b="1" dirty="0"/>
              <a:t>я сейчас вам расскажу интересную историю. </a:t>
            </a:r>
            <a:endParaRPr lang="en-US" b="1" dirty="0" smtClean="0"/>
          </a:p>
          <a:p>
            <a:r>
              <a:rPr lang="ru-RU" b="1" dirty="0" err="1" smtClean="0"/>
              <a:t>Давным</a:t>
            </a:r>
            <a:r>
              <a:rPr lang="ru-RU" b="1" dirty="0" smtClean="0"/>
              <a:t> </a:t>
            </a:r>
            <a:r>
              <a:rPr lang="ru-RU" b="1" dirty="0"/>
              <a:t>- давно на земле не было осени. Были весна, лето и зима. </a:t>
            </a:r>
            <a:endParaRPr lang="en-US" b="1" dirty="0" smtClean="0"/>
          </a:p>
          <a:p>
            <a:r>
              <a:rPr lang="ru-RU" b="1" dirty="0" smtClean="0"/>
              <a:t>И </a:t>
            </a:r>
            <a:r>
              <a:rPr lang="ru-RU" b="1" dirty="0"/>
              <a:t>однажды они поссорились из-за того, что каждая считала себя </a:t>
            </a:r>
            <a:r>
              <a:rPr lang="ru-RU" b="1" dirty="0" smtClean="0"/>
              <a:t>самой</a:t>
            </a:r>
            <a:endParaRPr lang="en-US" b="1" dirty="0" smtClean="0"/>
          </a:p>
          <a:p>
            <a:r>
              <a:rPr lang="ru-RU" b="1" dirty="0" smtClean="0"/>
              <a:t> </a:t>
            </a:r>
            <a:r>
              <a:rPr lang="ru-RU" b="1" dirty="0"/>
              <a:t>красивой. Тогда мать - Земля не выдержала и сказала, что наведет </a:t>
            </a:r>
            <a:r>
              <a:rPr lang="ru-RU" b="1" dirty="0" smtClean="0"/>
              <a:t>на</a:t>
            </a:r>
            <a:endParaRPr lang="en-US" b="1" dirty="0" smtClean="0"/>
          </a:p>
          <a:p>
            <a:r>
              <a:rPr lang="ru-RU" b="1" dirty="0" smtClean="0"/>
              <a:t> </a:t>
            </a:r>
            <a:r>
              <a:rPr lang="ru-RU" b="1" dirty="0"/>
              <a:t>земле порядок. И перед сестрицами появляется Осень. Они </a:t>
            </a:r>
            <a:r>
              <a:rPr lang="ru-RU" b="1" dirty="0" smtClean="0"/>
              <a:t>спрашивают</a:t>
            </a:r>
            <a:endParaRPr lang="en-US" b="1" dirty="0" smtClean="0"/>
          </a:p>
          <a:p>
            <a:r>
              <a:rPr lang="ru-RU" b="1" dirty="0" smtClean="0"/>
              <a:t> </a:t>
            </a:r>
            <a:r>
              <a:rPr lang="ru-RU" b="1" dirty="0"/>
              <a:t>мать-Землю, кто это? Она им отвечает, что это Осень. Тогда те задают </a:t>
            </a:r>
            <a:r>
              <a:rPr lang="ru-RU" b="1" dirty="0" smtClean="0"/>
              <a:t>много</a:t>
            </a:r>
            <a:endParaRPr lang="en-US" b="1" dirty="0" smtClean="0"/>
          </a:p>
          <a:p>
            <a:r>
              <a:rPr lang="ru-RU" b="1" dirty="0" smtClean="0"/>
              <a:t> </a:t>
            </a:r>
            <a:r>
              <a:rPr lang="ru-RU" b="1" dirty="0"/>
              <a:t>вопросов – какая она, что растет осенью, какая погода и т. д</a:t>
            </a:r>
            <a:r>
              <a:rPr lang="ru-RU" b="1" dirty="0" smtClean="0"/>
              <a:t>.</a:t>
            </a:r>
            <a:endParaRPr lang="en-US" b="1" dirty="0" smtClean="0"/>
          </a:p>
          <a:p>
            <a:endParaRPr lang="ru-RU" b="1" dirty="0"/>
          </a:p>
          <a:p>
            <a:endParaRPr lang="ru-RU" b="1" dirty="0"/>
          </a:p>
          <a:p>
            <a:r>
              <a:rPr lang="ru-RU" b="1" dirty="0"/>
              <a:t>Ребята, давайте поможем сестрицам Весне, Лету и Зиме </a:t>
            </a:r>
            <a:r>
              <a:rPr lang="ru-RU" b="1" dirty="0" smtClean="0"/>
              <a:t>узнать</a:t>
            </a:r>
            <a:endParaRPr lang="en-US" b="1" dirty="0" smtClean="0"/>
          </a:p>
          <a:p>
            <a:r>
              <a:rPr lang="ru-RU" b="1" dirty="0" smtClean="0"/>
              <a:t> </a:t>
            </a:r>
            <a:r>
              <a:rPr lang="ru-RU" b="1" dirty="0"/>
              <a:t>побольше </a:t>
            </a:r>
            <a:r>
              <a:rPr lang="ru-RU" b="1" dirty="0" smtClean="0"/>
              <a:t>о</a:t>
            </a:r>
            <a:r>
              <a:rPr lang="ru-RU" b="1" dirty="0"/>
              <a:t>б</a:t>
            </a:r>
            <a:r>
              <a:rPr lang="ru-RU" b="1" dirty="0" smtClean="0"/>
              <a:t> </a:t>
            </a:r>
            <a:r>
              <a:rPr lang="ru-RU" b="1" dirty="0"/>
              <a:t>Осени. </a:t>
            </a:r>
            <a:r>
              <a:rPr lang="ru-RU" b="1" dirty="0" smtClean="0"/>
              <a:t>Дети </a:t>
            </a:r>
            <a:r>
              <a:rPr lang="ru-RU" b="1" dirty="0"/>
              <a:t>рассматривают репродукции картин, </a:t>
            </a:r>
            <a:endParaRPr lang="en-US" b="1" dirty="0" smtClean="0"/>
          </a:p>
          <a:p>
            <a:r>
              <a:rPr lang="ru-RU" b="1" dirty="0" smtClean="0"/>
              <a:t>рисунки </a:t>
            </a:r>
            <a:r>
              <a:rPr lang="ru-RU" b="1" dirty="0"/>
              <a:t>и комментируют их, рассказывая все, что они знают о </a:t>
            </a:r>
            <a:r>
              <a:rPr lang="ru-RU" b="1" dirty="0" smtClean="0"/>
              <a:t>Осени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837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751850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5308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090248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322148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2286000" y="474345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Звучит музыка </a:t>
            </a:r>
            <a:r>
              <a:rPr lang="ru-RU" b="1" dirty="0" err="1"/>
              <a:t>Щопена</a:t>
            </a:r>
            <a:r>
              <a:rPr lang="ru-RU" b="1" dirty="0"/>
              <a:t> «Осенний вальс», тихо. На фоне музыки педагог декламирует стихотворение:</a:t>
            </a:r>
          </a:p>
          <a:p>
            <a:endParaRPr lang="ru-RU" b="1" dirty="0"/>
          </a:p>
          <a:p>
            <a:r>
              <a:rPr lang="ru-RU" b="1" dirty="0"/>
              <a:t>«Начался листопад,</a:t>
            </a:r>
          </a:p>
          <a:p>
            <a:endParaRPr lang="ru-RU" b="1" dirty="0"/>
          </a:p>
          <a:p>
            <a:r>
              <a:rPr lang="ru-RU" b="1" dirty="0"/>
              <a:t>Листья пестреют,</a:t>
            </a:r>
          </a:p>
          <a:p>
            <a:endParaRPr lang="ru-RU" b="1" dirty="0"/>
          </a:p>
          <a:p>
            <a:r>
              <a:rPr lang="ru-RU" b="1" dirty="0"/>
              <a:t>Лопочут, летят,</a:t>
            </a:r>
          </a:p>
          <a:p>
            <a:endParaRPr lang="ru-RU" b="1" dirty="0"/>
          </a:p>
          <a:p>
            <a:r>
              <a:rPr lang="ru-RU" b="1" dirty="0"/>
              <a:t>Что-то печальное нам говорят.</a:t>
            </a:r>
          </a:p>
          <a:p>
            <a:endParaRPr lang="ru-RU" b="1" dirty="0"/>
          </a:p>
          <a:p>
            <a:r>
              <a:rPr lang="ru-RU" b="1" dirty="0"/>
              <a:t>Осень гуляет не только в лесу,</a:t>
            </a:r>
          </a:p>
          <a:p>
            <a:endParaRPr lang="ru-RU" b="1" dirty="0"/>
          </a:p>
          <a:p>
            <a:r>
              <a:rPr lang="ru-RU" b="1" dirty="0"/>
              <a:t>В </a:t>
            </a:r>
            <a:r>
              <a:rPr lang="ru-RU" b="1" dirty="0" err="1"/>
              <a:t>парках,садах</a:t>
            </a:r>
            <a:endParaRPr lang="ru-RU" b="1" dirty="0"/>
          </a:p>
          <a:p>
            <a:endParaRPr lang="ru-RU" b="1" dirty="0"/>
          </a:p>
          <a:p>
            <a:r>
              <a:rPr lang="ru-RU" b="1" dirty="0"/>
              <a:t>Красит листву.</a:t>
            </a:r>
          </a:p>
          <a:p>
            <a:endParaRPr lang="ru-RU" b="1" dirty="0"/>
          </a:p>
          <a:p>
            <a:r>
              <a:rPr lang="ru-RU" b="1" dirty="0"/>
              <a:t>Ели зелёные строго стоят</a:t>
            </a:r>
          </a:p>
          <a:p>
            <a:endParaRPr lang="ru-RU" b="1" dirty="0"/>
          </a:p>
          <a:p>
            <a:r>
              <a:rPr lang="ru-RU" b="1" dirty="0"/>
              <a:t>Внимательно смотрят, молчанье хранят.»</a:t>
            </a:r>
          </a:p>
        </p:txBody>
      </p:sp>
    </p:spTree>
    <p:extLst>
      <p:ext uri="{BB962C8B-B14F-4D97-AF65-F5344CB8AC3E}">
        <p14:creationId xmlns:p14="http://schemas.microsoft.com/office/powerpoint/2010/main" val="4031716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24"/>
            <a:ext cx="9144000" cy="6813376"/>
          </a:xfrm>
        </p:spPr>
      </p:pic>
    </p:spTree>
    <p:extLst>
      <p:ext uri="{BB962C8B-B14F-4D97-AF65-F5344CB8AC3E}">
        <p14:creationId xmlns:p14="http://schemas.microsoft.com/office/powerpoint/2010/main" val="34817938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479</Words>
  <Application>Microsoft Office PowerPoint</Application>
  <PresentationFormat>Экран (4:3)</PresentationFormat>
  <Paragraphs>90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</dc:creator>
  <cp:lastModifiedBy>SERGEY</cp:lastModifiedBy>
  <cp:revision>7</cp:revision>
  <dcterms:created xsi:type="dcterms:W3CDTF">2016-09-12T13:57:57Z</dcterms:created>
  <dcterms:modified xsi:type="dcterms:W3CDTF">2017-10-04T15:17:50Z</dcterms:modified>
</cp:coreProperties>
</file>