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3" r:id="rId18"/>
    <p:sldId id="272" r:id="rId19"/>
    <p:sldId id="274" r:id="rId20"/>
    <p:sldId id="275" r:id="rId2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67" autoAdjust="0"/>
    <p:restoredTop sz="86444" autoAdjust="0"/>
  </p:normalViewPr>
  <p:slideViewPr>
    <p:cSldViewPr>
      <p:cViewPr varScale="1">
        <p:scale>
          <a:sx n="63" d="100"/>
          <a:sy n="63" d="100"/>
        </p:scale>
        <p:origin x="-136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B7EBAB-F535-4EC6-8229-D2E78E650D91}" type="datetimeFigureOut">
              <a:rPr lang="ru-RU" smtClean="0"/>
              <a:pPr/>
              <a:t>11.10.2017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EB61E0-2006-4446-B810-8E0C4957446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85839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EB61E0-2006-4446-B810-8E0C49574463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EB61E0-2006-4446-B810-8E0C49574463}" type="slidenum">
              <a:rPr lang="ru-RU" smtClean="0"/>
              <a:pPr/>
              <a:t>7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EB61E0-2006-4446-B810-8E0C49574463}" type="slidenum">
              <a:rPr lang="ru-RU" smtClean="0"/>
              <a:pPr/>
              <a:t>9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10/11/2017</a:t>
            </a:fld>
            <a:endParaRPr lang="en-US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10/11/2017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10/11/2017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10/11/2017</a:t>
            </a:fld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10/11/2017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10/11/2017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10/11/2017</a:t>
            </a:fld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10/11/2017</a:t>
            </a:fld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10/11/2017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10/11/2017</a:t>
            </a:fld>
            <a:endParaRPr lang="en-US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10/11/2017</a:t>
            </a:fld>
            <a:endParaRPr lang="en-US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10/11/2017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990600" y="838201"/>
            <a:ext cx="8066314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Игры, которые лечат.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Заголовок 5"/>
          <p:cNvSpPr>
            <a:spLocks noGrp="1"/>
          </p:cNvSpPr>
          <p:nvPr/>
        </p:nvSpPr>
        <p:spPr>
          <a:xfrm>
            <a:off x="1485900" y="2481819"/>
            <a:ext cx="6172200" cy="1894362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1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867400" y="4267200"/>
            <a:ext cx="2895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Детский сад «Солнышко»       группа «Почемучки»</a:t>
            </a:r>
          </a:p>
          <a:p>
            <a:r>
              <a:rPr lang="ru-RU" sz="2000" dirty="0" smtClean="0"/>
              <a:t>Воспитатели:</a:t>
            </a:r>
          </a:p>
          <a:p>
            <a:r>
              <a:rPr lang="ru-RU" sz="2000" dirty="0" smtClean="0"/>
              <a:t>Тищенко Т.В.</a:t>
            </a:r>
          </a:p>
          <a:p>
            <a:r>
              <a:rPr lang="ru-RU" sz="2000" dirty="0" smtClean="0"/>
              <a:t>Нестерова Н.А.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502426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4089400" y="1397000"/>
            <a:ext cx="5080000" cy="3810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1" y="1219200"/>
            <a:ext cx="40386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Перед каждым ребенком на столике стоят стакан с водой и соломинкой.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5024258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495302" y="1181101"/>
            <a:ext cx="5791201" cy="403860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8200" y="914400"/>
            <a:ext cx="39624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Ведущий показывает, как нужно правильно дуть чтобы за  один выдох получилось долгое бульканье: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S5024257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33800" y="2438400"/>
            <a:ext cx="4655818" cy="4114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85801" y="990600"/>
            <a:ext cx="800099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Глубоко вдыхаем через нос и делаем глубокий длинный выдох в трубочку, чтобы получился долгий булькающий звук.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457200" y="3124200"/>
            <a:ext cx="31242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Тот, у кого получиться пробулькать дольше всех, получает фант.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54374" y="609600"/>
            <a:ext cx="567655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плоскостопие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14400" y="1676400"/>
            <a:ext cx="734568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2"/>
                </a:solidFill>
              </a:rPr>
              <a:t>По-турецки мы сидели, пили чай и сушки ели</a:t>
            </a:r>
            <a:endParaRPr lang="ru-RU" dirty="0" smtClean="0">
              <a:solidFill>
                <a:schemeClr val="accent2"/>
              </a:solidFill>
            </a:endParaRPr>
          </a:p>
          <a:p>
            <a:pPr algn="ctr"/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Рисунок 4" descr="S502424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86200" y="2514600"/>
            <a:ext cx="4876800" cy="36576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09601" y="2819400"/>
            <a:ext cx="31242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dirty="0" smtClean="0"/>
              <a:t> Укрепление связочно- мышечного аппарата стоп ног.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5024246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4572000" cy="3429000"/>
          </a:xfrm>
          <a:prstGeom prst="rect">
            <a:avLst/>
          </a:prstGeom>
        </p:spPr>
      </p:pic>
      <p:pic>
        <p:nvPicPr>
          <p:cNvPr id="5" name="Рисунок 4" descr="S5024244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3486150"/>
            <a:ext cx="4495800" cy="33718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800601" y="609600"/>
            <a:ext cx="38862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Ведущий показывает ребенку, как сидеть по-турецки, ставит под подбородком кисти рук и, покачивая головой из стороны в сторону, и напивает: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4038600"/>
            <a:ext cx="4095993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По-турецки мы сидели,</a:t>
            </a:r>
          </a:p>
          <a:p>
            <a:r>
              <a:rPr lang="ru-RU" sz="2800" dirty="0" smtClean="0"/>
              <a:t>Пили чай и сушки ели.</a:t>
            </a:r>
          </a:p>
          <a:p>
            <a:r>
              <a:rPr lang="ru-RU" sz="2800" dirty="0" smtClean="0"/>
              <a:t>Пили, пили, ели, ели,</a:t>
            </a:r>
          </a:p>
          <a:p>
            <a:r>
              <a:rPr lang="ru-RU" sz="2800" dirty="0" smtClean="0"/>
              <a:t>Еле-еле досидели.</a:t>
            </a:r>
            <a:endParaRPr lang="ru-RU" sz="28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5024242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9600" y="0"/>
            <a:ext cx="4470400" cy="3352800"/>
          </a:xfrm>
          <a:prstGeom prst="rect">
            <a:avLst/>
          </a:prstGeom>
        </p:spPr>
      </p:pic>
      <p:pic>
        <p:nvPicPr>
          <p:cNvPr id="5" name="Рисунок 4" descr="S5024248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600" y="3429000"/>
            <a:ext cx="4368800" cy="32766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81001" y="533400"/>
            <a:ext cx="3810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Ребенок садится напротив, повторяет движения и распевает стишок вместе с ведущим.</a:t>
            </a:r>
            <a:endParaRPr lang="ru-RU" sz="28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Нарушение осанки</a:t>
            </a:r>
            <a:endParaRPr lang="ru-RU" sz="48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52601" y="1676400"/>
            <a:ext cx="5105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А что у нас на ножках?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S5024253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7800" y="2667000"/>
            <a:ext cx="6172200" cy="377190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28600"/>
            <a:ext cx="7467600" cy="16002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Укрепление мышечно - связачного аппарата ног и туловища, правильное выполнение команд.</a:t>
            </a:r>
            <a:endParaRPr lang="ru-RU" sz="2800" dirty="0"/>
          </a:p>
        </p:txBody>
      </p:sp>
      <p:pic>
        <p:nvPicPr>
          <p:cNvPr id="4" name="Рисунок 3" descr="S5024255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3000" y="1752600"/>
            <a:ext cx="6248400" cy="468630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5024249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4495800" cy="3371850"/>
          </a:xfrm>
          <a:prstGeom prst="rect">
            <a:avLst/>
          </a:prstGeom>
        </p:spPr>
      </p:pic>
      <p:pic>
        <p:nvPicPr>
          <p:cNvPr id="5" name="Рисунок 4" descr="S5024250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3429000"/>
            <a:ext cx="4572000" cy="3429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724401" y="609600"/>
            <a:ext cx="40386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Ребенок лежит на спине, вытянув прямые сомкнутые ноги. ведущий завязывает цветную ленточку.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228601" y="3810000"/>
            <a:ext cx="40386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По команде «А что у нас на ножках?» ребенок приподнимает носки и голову одновременно, затем медленно опускает.</a:t>
            </a:r>
            <a:endParaRPr lang="ru-RU" sz="28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5024254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0"/>
            <a:ext cx="4572000" cy="3429000"/>
          </a:xfrm>
          <a:prstGeom prst="rect">
            <a:avLst/>
          </a:prstGeom>
        </p:spPr>
      </p:pic>
      <p:pic>
        <p:nvPicPr>
          <p:cNvPr id="5" name="Рисунок 4" descr="S5024256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371850"/>
            <a:ext cx="4648200" cy="34861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81001" y="228600"/>
            <a:ext cx="35814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Ведущий контролирует положение позвоночника ребенка.</a:t>
            </a:r>
            <a:endParaRPr lang="ru-RU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 Ринит</a:t>
            </a:r>
          </a:p>
          <a:p>
            <a:r>
              <a:rPr lang="ru-RU" dirty="0" smtClean="0"/>
              <a:t>Ринофарингит</a:t>
            </a:r>
          </a:p>
          <a:p>
            <a:r>
              <a:rPr lang="ru-RU" dirty="0" smtClean="0"/>
              <a:t>Гайморит</a:t>
            </a:r>
          </a:p>
          <a:p>
            <a:r>
              <a:rPr lang="ru-RU" dirty="0" smtClean="0"/>
              <a:t>Хронический бронхит</a:t>
            </a:r>
          </a:p>
          <a:p>
            <a:r>
              <a:rPr lang="ru-RU" dirty="0" smtClean="0"/>
              <a:t>Аденоиды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Болезни дыхательной системы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</p:spPr>
        <p:txBody>
          <a:bodyPr>
            <a:normAutofit/>
          </a:bodyPr>
          <a:lstStyle/>
          <a:p>
            <a:pPr algn="ctr"/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Спасибо за внимание!</a:t>
            </a:r>
            <a:endParaRPr lang="ru-RU" sz="4400" dirty="0">
              <a:ln w="18000">
                <a:solidFill>
                  <a:sysClr val="windowText" lastClr="000000"/>
                </a:solidFill>
                <a:prstDash val="solid"/>
                <a:miter lim="800000"/>
              </a:ln>
            </a:endParaRPr>
          </a:p>
        </p:txBody>
      </p:sp>
      <p:pic>
        <p:nvPicPr>
          <p:cNvPr id="4" name="Содержимое 3" descr="IMAG0181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8224" y="1600200"/>
            <a:ext cx="7526176" cy="4873625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rgbClr val="0070C0"/>
                </a:solidFill>
              </a:rPr>
              <a:t>Король ветров</a:t>
            </a:r>
            <a:endParaRPr lang="ru-RU" sz="4800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Тренировка навыка правильного носового дыхания, укрепление мышц лица.</a:t>
            </a:r>
          </a:p>
          <a:p>
            <a:pPr>
              <a:buNone/>
            </a:pPr>
            <a:endParaRPr lang="ru-RU" sz="2800" dirty="0"/>
          </a:p>
        </p:txBody>
      </p:sp>
      <p:pic>
        <p:nvPicPr>
          <p:cNvPr id="4" name="Рисунок 3" descr="S5024221.JPG"/>
          <p:cNvPicPr>
            <a:picLocks noChangeAspect="1"/>
          </p:cNvPicPr>
          <p:nvPr/>
        </p:nvPicPr>
        <p:blipFill>
          <a:blip r:embed="rId2" cstate="screen">
            <a:lum bright="-10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2600" y="2590800"/>
            <a:ext cx="5440680" cy="4267200"/>
          </a:xfrm>
          <a:prstGeom prst="rect">
            <a:avLst/>
          </a:prstGeom>
        </p:spPr>
      </p:pic>
      <p:sp>
        <p:nvSpPr>
          <p:cNvPr id="5" name="Заголовок 5"/>
          <p:cNvSpPr>
            <a:spLocks noGrp="1"/>
          </p:cNvSpPr>
          <p:nvPr/>
        </p:nvSpPr>
        <p:spPr>
          <a:xfrm>
            <a:off x="1485900" y="2481819"/>
            <a:ext cx="6172200" cy="1894362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1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5024222.JPG"/>
          <p:cNvPicPr>
            <a:picLocks noChangeAspect="1"/>
          </p:cNvPicPr>
          <p:nvPr/>
        </p:nvPicPr>
        <p:blipFill>
          <a:blip r:embed="rId3" cstate="screen">
            <a:lum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600" y="152400"/>
            <a:ext cx="5080000" cy="3810000"/>
          </a:xfrm>
          <a:prstGeom prst="rect">
            <a:avLst/>
          </a:prstGeom>
        </p:spPr>
      </p:pic>
      <p:pic>
        <p:nvPicPr>
          <p:cNvPr id="6" name="Рисунок 5" descr="S5024224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33799" y="2819401"/>
            <a:ext cx="5181601" cy="38862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81000" y="4343400"/>
            <a:ext cx="3124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Дети парами дуют на подвешенные воздушные шарики, чей шарик отлетит выше , тот и победил.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5024226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7200" y="0"/>
            <a:ext cx="4876800" cy="3657600"/>
          </a:xfrm>
          <a:prstGeom prst="rect">
            <a:avLst/>
          </a:prstGeom>
        </p:spPr>
      </p:pic>
      <p:pic>
        <p:nvPicPr>
          <p:cNvPr id="5" name="Рисунок 4" descr="S5024227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257550"/>
            <a:ext cx="4800600" cy="36004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57200" y="457200"/>
            <a:ext cx="36576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Каждому  дается по три попытки.</a:t>
            </a:r>
          </a:p>
          <a:p>
            <a:r>
              <a:rPr lang="ru-RU" sz="2800" dirty="0" smtClean="0"/>
              <a:t>По команде ведущего дуют.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5024229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4572000" cy="3429000"/>
          </a:xfrm>
          <a:prstGeom prst="rect">
            <a:avLst/>
          </a:prstGeom>
        </p:spPr>
      </p:pic>
      <p:pic>
        <p:nvPicPr>
          <p:cNvPr id="5" name="Рисунок 4" descr="S5024230.JPG"/>
          <p:cNvPicPr>
            <a:picLocks noChangeAspect="1"/>
          </p:cNvPicPr>
          <p:nvPr/>
        </p:nvPicPr>
        <p:blipFill>
          <a:blip r:embed="rId3" cstate="screen">
            <a:lum brigh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3600" y="0"/>
            <a:ext cx="4470400" cy="3352800"/>
          </a:xfrm>
          <a:prstGeom prst="rect">
            <a:avLst/>
          </a:prstGeom>
        </p:spPr>
      </p:pic>
      <p:pic>
        <p:nvPicPr>
          <p:cNvPr id="7" name="Рисунок 6" descr="S5024234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8400" y="3200401"/>
            <a:ext cx="4495800" cy="3657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5024236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4775200" cy="3581400"/>
          </a:xfrm>
          <a:prstGeom prst="rect">
            <a:avLst/>
          </a:prstGeom>
        </p:spPr>
      </p:pic>
      <p:pic>
        <p:nvPicPr>
          <p:cNvPr id="5" name="Рисунок 4" descr="S5024237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5800" y="3371850"/>
            <a:ext cx="4648200" cy="348615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135880" y="228600"/>
            <a:ext cx="347472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Ведущий показывает, как правильно дуть:  воздух вдыхается через нос и резко выдыхается через рот.</a:t>
            </a:r>
            <a:endParaRPr lang="ru-RU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381001" y="4114800"/>
            <a:ext cx="3810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Из каждой пары детей выбирают лучшего и они соревнуются между собой.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5024238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5486400" cy="4114800"/>
          </a:xfrm>
          <a:prstGeom prst="rect">
            <a:avLst/>
          </a:prstGeom>
        </p:spPr>
      </p:pic>
      <p:pic>
        <p:nvPicPr>
          <p:cNvPr id="5" name="Рисунок 4" descr="S5024239.JPG"/>
          <p:cNvPicPr>
            <a:picLocks noChangeAspect="1"/>
          </p:cNvPicPr>
          <p:nvPr/>
        </p:nvPicPr>
        <p:blipFill>
          <a:blip r:embed="rId3" cstate="screen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213860" y="2263140"/>
            <a:ext cx="5257800" cy="393192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04801" y="4572000"/>
            <a:ext cx="40386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Победителю торжественно присваивают титул «КОРОЛЬ ВЕТРОВ».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7200" dirty="0" smtClean="0">
                <a:solidFill>
                  <a:srgbClr val="0070C0"/>
                </a:solidFill>
              </a:rPr>
              <a:t>Бульканье</a:t>
            </a:r>
            <a:endParaRPr lang="ru-RU" sz="7200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Восстановление носового дыхания, формирование ритмичного выдоха и его углубления. </a:t>
            </a:r>
            <a:endParaRPr lang="ru-RU" sz="2800" dirty="0"/>
          </a:p>
        </p:txBody>
      </p:sp>
      <p:pic>
        <p:nvPicPr>
          <p:cNvPr id="6" name="Рисунок 5" descr="S5024259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0200" y="2941320"/>
            <a:ext cx="5638800" cy="36271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178</TotalTime>
  <Words>327</Words>
  <Application>Microsoft Office PowerPoint</Application>
  <PresentationFormat>Экран (4:3)</PresentationFormat>
  <Paragraphs>45</Paragraphs>
  <Slides>20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Эркер</vt:lpstr>
      <vt:lpstr>Презентация PowerPoint</vt:lpstr>
      <vt:lpstr>Болезни дыхательной системы</vt:lpstr>
      <vt:lpstr>Король ветров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Бульканье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Нарушение осанки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Игры, которые лечат.</dc:title>
  <cp:lastModifiedBy>МБДОУ</cp:lastModifiedBy>
  <cp:revision>25</cp:revision>
  <dcterms:modified xsi:type="dcterms:W3CDTF">2017-10-11T04:18:17Z</dcterms:modified>
</cp:coreProperties>
</file>