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075C9A-EB34-436C-993A-476DD52ECDC8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8C571B-4380-4E2E-83B9-BA7A21B26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645024"/>
            <a:ext cx="5832648" cy="100811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Показатели готовности ребенка к школе.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499992" y="4725144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Выступление на родительском собрании в подготовительной к школе группе.</a:t>
            </a:r>
          </a:p>
          <a:p>
            <a:pPr algn="ctr"/>
            <a:r>
              <a:rPr lang="ru-RU" dirty="0" smtClean="0"/>
              <a:t>Подготовила педагог-психолог Дьякова Ирина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Интеллектуальная готовность к школе означает: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 первому классу у ребенка должен быть определенный запас знаний</a:t>
            </a:r>
          </a:p>
          <a:p>
            <a:r>
              <a:rPr lang="ru-RU" dirty="0" smtClean="0"/>
              <a:t>Ребенок должен ориентироваться в пространстве</a:t>
            </a:r>
          </a:p>
          <a:p>
            <a:r>
              <a:rPr lang="ru-RU" dirty="0" smtClean="0"/>
              <a:t>Ребенок должен стремиться к получению новых знаний</a:t>
            </a:r>
          </a:p>
          <a:p>
            <a:r>
              <a:rPr lang="ru-RU" dirty="0" smtClean="0"/>
              <a:t>Память, речь и мышление так же должны соответствовать возрасту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Личная и социальная готовность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Ребенок должен быть коммуникабельным, не проявлять агрессии при ссоре с другим ребенком, признавать авторитет взрослых</a:t>
            </a:r>
          </a:p>
          <a:p>
            <a:endParaRPr lang="ru-RU" dirty="0" smtClean="0"/>
          </a:p>
          <a:p>
            <a:r>
              <a:rPr lang="ru-RU" dirty="0" smtClean="0"/>
              <a:t>Адекватно </a:t>
            </a:r>
            <a:r>
              <a:rPr lang="ru-RU" dirty="0" smtClean="0"/>
              <a:t>реагировать на замечания взрослого человека и ровесника</a:t>
            </a:r>
          </a:p>
          <a:p>
            <a:endParaRPr lang="ru-RU" dirty="0" smtClean="0"/>
          </a:p>
          <a:p>
            <a:r>
              <a:rPr lang="ru-RU" dirty="0" smtClean="0"/>
              <a:t>Понимать, что хорошо, а что плохо</a:t>
            </a:r>
          </a:p>
          <a:p>
            <a:endParaRPr lang="ru-RU" dirty="0" smtClean="0"/>
          </a:p>
          <a:p>
            <a:r>
              <a:rPr lang="ru-RU" dirty="0" smtClean="0"/>
              <a:t>Понимать поставленную </a:t>
            </a:r>
            <a:r>
              <a:rPr lang="ru-RU" dirty="0" smtClean="0"/>
              <a:t>задачу </a:t>
            </a:r>
            <a:r>
              <a:rPr lang="ru-RU" dirty="0" smtClean="0"/>
              <a:t>и правильно формулировать не совсем понятные моменты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Эмоционально-волевая готовность: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Понимание ребенком зачем он идет в школу, важность обучения</a:t>
            </a:r>
          </a:p>
          <a:p>
            <a:endParaRPr lang="ru-RU" dirty="0" smtClean="0"/>
          </a:p>
          <a:p>
            <a:r>
              <a:rPr lang="ru-RU" dirty="0" smtClean="0"/>
              <a:t>Наличие интереса</a:t>
            </a:r>
          </a:p>
          <a:p>
            <a:endParaRPr lang="ru-RU" dirty="0" smtClean="0"/>
          </a:p>
          <a:p>
            <a:r>
              <a:rPr lang="ru-RU" dirty="0" smtClean="0"/>
              <a:t>Способность </a:t>
            </a:r>
            <a:r>
              <a:rPr lang="ru-RU" dirty="0" smtClean="0"/>
              <a:t>выполнить даже не очень </a:t>
            </a:r>
            <a:r>
              <a:rPr lang="ru-RU" dirty="0" err="1" smtClean="0"/>
              <a:t>интерсесное</a:t>
            </a:r>
            <a:r>
              <a:rPr lang="ru-RU" dirty="0" smtClean="0"/>
              <a:t> </a:t>
            </a:r>
            <a:r>
              <a:rPr lang="ru-RU" dirty="0" smtClean="0"/>
              <a:t>задание, если того требует программа</a:t>
            </a:r>
          </a:p>
          <a:p>
            <a:endParaRPr lang="ru-RU" dirty="0" smtClean="0"/>
          </a:p>
          <a:p>
            <a:r>
              <a:rPr lang="ru-RU" dirty="0" smtClean="0"/>
              <a:t>Усидчивость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Познавательная готовность: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Это целый комплекс знаний и умений</a:t>
            </a:r>
          </a:p>
          <a:p>
            <a:pPr marL="457200" indent="-457200">
              <a:buNone/>
            </a:pPr>
            <a:r>
              <a:rPr lang="ru-RU" dirty="0" smtClean="0"/>
              <a:t>  1.Внимание: </a:t>
            </a:r>
          </a:p>
          <a:p>
            <a:pPr marL="457200" indent="-457200">
              <a:buNone/>
            </a:pPr>
            <a:r>
              <a:rPr lang="ru-RU" dirty="0" smtClean="0"/>
              <a:t>      - не отвлекаться в течение 20-30 мин.</a:t>
            </a:r>
          </a:p>
          <a:p>
            <a:pPr marL="457200" indent="-457200">
              <a:buNone/>
            </a:pPr>
            <a:r>
              <a:rPr lang="ru-RU" dirty="0" smtClean="0"/>
              <a:t>      - находить сходства и отличия между        предметами</a:t>
            </a:r>
          </a:p>
          <a:p>
            <a:pPr marL="457200" indent="-457200">
              <a:buNone/>
            </a:pPr>
            <a:r>
              <a:rPr lang="ru-RU" dirty="0" smtClean="0"/>
              <a:t>      - уметь выполнять работу по образцу </a:t>
            </a:r>
          </a:p>
          <a:p>
            <a:pPr marL="457200" indent="-457200">
              <a:buNone/>
            </a:pPr>
            <a:r>
              <a:rPr lang="ru-RU" dirty="0" smtClean="0"/>
              <a:t>  2.  Математика:</a:t>
            </a:r>
          </a:p>
          <a:p>
            <a:pPr marL="457200" indent="-457200">
              <a:buNone/>
            </a:pPr>
            <a:r>
              <a:rPr lang="ru-RU" dirty="0" smtClean="0"/>
              <a:t>        - цифры от 1 до 10 и обратно</a:t>
            </a:r>
          </a:p>
          <a:p>
            <a:pPr marL="457200" indent="-457200">
              <a:buNone/>
            </a:pPr>
            <a:r>
              <a:rPr lang="ru-RU" dirty="0" smtClean="0"/>
              <a:t>        - знаки «+», «-», «=«.</a:t>
            </a:r>
          </a:p>
          <a:p>
            <a:pPr marL="457200" indent="-457200">
              <a:buNone/>
            </a:pPr>
            <a:r>
              <a:rPr lang="ru-RU" dirty="0" smtClean="0"/>
              <a:t>   3. деление круга, квадрата пополам и на 4 части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3. Память:</a:t>
            </a:r>
          </a:p>
          <a:p>
            <a:pPr>
              <a:buNone/>
            </a:pPr>
            <a:r>
              <a:rPr lang="ru-RU" dirty="0" smtClean="0"/>
              <a:t>    - запоминать 10-12 картинок</a:t>
            </a:r>
          </a:p>
          <a:p>
            <a:pPr>
              <a:buNone/>
            </a:pPr>
            <a:r>
              <a:rPr lang="ru-RU" dirty="0" smtClean="0"/>
              <a:t>    - запоминание стихов</a:t>
            </a:r>
          </a:p>
          <a:p>
            <a:pPr>
              <a:buNone/>
            </a:pPr>
            <a:r>
              <a:rPr lang="ru-RU" dirty="0" smtClean="0"/>
              <a:t>    - пересказ текста из 4-5 предложений</a:t>
            </a:r>
          </a:p>
          <a:p>
            <a:pPr>
              <a:buNone/>
            </a:pPr>
            <a:r>
              <a:rPr lang="ru-RU" dirty="0" smtClean="0"/>
              <a:t> 4. Мышление:</a:t>
            </a:r>
          </a:p>
          <a:p>
            <a:pPr>
              <a:buNone/>
            </a:pPr>
            <a:r>
              <a:rPr lang="ru-RU" dirty="0" smtClean="0"/>
              <a:t>    - находить лишнее из группы слов или   предметов</a:t>
            </a:r>
          </a:p>
          <a:p>
            <a:pPr>
              <a:buNone/>
            </a:pPr>
            <a:r>
              <a:rPr lang="ru-RU" dirty="0" smtClean="0"/>
              <a:t>     - определять последовательность событий</a:t>
            </a:r>
          </a:p>
          <a:p>
            <a:pPr>
              <a:buNone/>
            </a:pPr>
            <a:r>
              <a:rPr lang="ru-RU" dirty="0" smtClean="0"/>
              <a:t>     находить несоответствия</a:t>
            </a:r>
          </a:p>
          <a:p>
            <a:pPr>
              <a:buNone/>
            </a:pPr>
            <a:r>
              <a:rPr lang="ru-RU" dirty="0" smtClean="0"/>
              <a:t>  5. Мелкая моторика</a:t>
            </a:r>
          </a:p>
          <a:p>
            <a:pPr>
              <a:buNone/>
            </a:pPr>
            <a:r>
              <a:rPr lang="ru-RU" dirty="0" smtClean="0"/>
              <a:t>     - правильно держать ручку</a:t>
            </a:r>
          </a:p>
          <a:p>
            <a:pPr>
              <a:buNone/>
            </a:pPr>
            <a:r>
              <a:rPr lang="ru-RU" dirty="0" smtClean="0"/>
              <a:t>      - раскрашивать не выходя за контур</a:t>
            </a:r>
          </a:p>
          <a:p>
            <a:pPr>
              <a:buNone/>
            </a:pPr>
            <a:r>
              <a:rPr lang="ru-RU" dirty="0" smtClean="0"/>
              <a:t>      - вырезать по линии</a:t>
            </a:r>
          </a:p>
          <a:p>
            <a:pPr>
              <a:buNone/>
            </a:pPr>
            <a:r>
              <a:rPr lang="ru-RU" dirty="0" smtClean="0"/>
              <a:t>      - делать аппликации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6. Речь:</a:t>
            </a:r>
          </a:p>
          <a:p>
            <a:pPr>
              <a:buNone/>
            </a:pPr>
            <a:r>
              <a:rPr lang="ru-RU" dirty="0" smtClean="0"/>
              <a:t>      - понимать и объяснять смысл пословиц</a:t>
            </a:r>
          </a:p>
          <a:p>
            <a:pPr>
              <a:buNone/>
            </a:pPr>
            <a:r>
              <a:rPr lang="ru-RU" dirty="0" smtClean="0"/>
              <a:t>      - составлять рассказ по серии картинок</a:t>
            </a:r>
          </a:p>
          <a:p>
            <a:pPr>
              <a:buNone/>
            </a:pPr>
            <a:r>
              <a:rPr lang="ru-RU" dirty="0" smtClean="0"/>
              <a:t>      - рассказывать стихи с интонацией</a:t>
            </a:r>
          </a:p>
          <a:p>
            <a:pPr>
              <a:buNone/>
            </a:pPr>
            <a:r>
              <a:rPr lang="ru-RU" dirty="0" smtClean="0"/>
              <a:t>      - различать в словах буквы и звуки</a:t>
            </a:r>
          </a:p>
          <a:p>
            <a:pPr>
              <a:buNone/>
            </a:pPr>
            <a:r>
              <a:rPr lang="ru-RU" dirty="0" smtClean="0"/>
              <a:t> 7. Окружающий мир:</a:t>
            </a:r>
          </a:p>
          <a:p>
            <a:pPr>
              <a:buNone/>
            </a:pPr>
            <a:r>
              <a:rPr lang="ru-RU" dirty="0" smtClean="0"/>
              <a:t>      - знать основные цвета, диких и домашних животных, птиц, деревья, овощи, фрукты</a:t>
            </a:r>
          </a:p>
          <a:p>
            <a:pPr>
              <a:buNone/>
            </a:pPr>
            <a:r>
              <a:rPr lang="ru-RU" dirty="0" smtClean="0"/>
              <a:t>      - называть времена года, месяцы, дни недели, явления природы информацию о себе, имена родителей и место работы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Готовность к началу школьного обучения: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30386"/>
            <a:ext cx="3851920" cy="552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800"/>
            <a:ext cx="4032448" cy="488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Исследование мышления:</a:t>
            </a:r>
            <a:endParaRPr lang="ru-RU" dirty="0"/>
          </a:p>
        </p:txBody>
      </p:sp>
      <p:pic>
        <p:nvPicPr>
          <p:cNvPr id="4" name="Picture 2" descr="img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3528391" cy="404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28800"/>
            <a:ext cx="4104456" cy="437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226</TotalTime>
  <Words>369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Показатели готовности ребенка к школе.</vt:lpstr>
      <vt:lpstr>1. Интеллектуальная готовность к школе означает:</vt:lpstr>
      <vt:lpstr>2. Личная и социальная готовность : </vt:lpstr>
      <vt:lpstr>3. Эмоционально-волевая готовность:</vt:lpstr>
      <vt:lpstr>4. Познавательная готовность: </vt:lpstr>
      <vt:lpstr>Слайд 6</vt:lpstr>
      <vt:lpstr>Слайд 7</vt:lpstr>
      <vt:lpstr>Готовность к началу школьного обучения:</vt:lpstr>
      <vt:lpstr>Исследование мышления: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Показатели готовности ребенка к школе.</dc:title>
  <dc:creator>Admin</dc:creator>
  <cp:lastModifiedBy>Admin</cp:lastModifiedBy>
  <cp:revision>3</cp:revision>
  <dcterms:created xsi:type="dcterms:W3CDTF">2017-09-25T10:22:48Z</dcterms:created>
  <dcterms:modified xsi:type="dcterms:W3CDTF">2017-09-29T12:22:01Z</dcterms:modified>
</cp:coreProperties>
</file>