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A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5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14F42-A50C-4388-B5AC-AFAEE7146E01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EA9F1-C402-4989-A1EE-00B7C7B98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476672"/>
            <a:ext cx="9144001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600" b="1" dirty="0" smtClean="0">
                <a:ln w="11430"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ln w="11430"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РЕКОМЕНДАЦИИ    ДЛЯ   РОДИТЕЛЕЙ </a:t>
            </a:r>
            <a:br>
              <a:rPr lang="ru-RU" sz="3600" b="1" dirty="0" smtClean="0">
                <a:ln w="11430"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  ПОЖАРНОЙ   БЕЗОПАСНОСТИ</a:t>
            </a:r>
            <a:endParaRPr lang="ru-RU" sz="3600" b="1" cap="none" spc="0" dirty="0">
              <a:ln w="11430">
                <a:solidFill>
                  <a:srgbClr val="FFC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772fd32156bbb9dfedbf7e19829c7f56_cropped_300x2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2825552"/>
            <a:ext cx="6048672" cy="4032448"/>
          </a:xfrm>
          <a:prstGeom prst="rect">
            <a:avLst/>
          </a:prstGeom>
        </p:spPr>
      </p:pic>
      <p:pic>
        <p:nvPicPr>
          <p:cNvPr id="6" name="Рисунок 5" descr="0_5df39_2e855105_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32656"/>
            <a:ext cx="8640960" cy="6370975"/>
          </a:xfrm>
          <a:prstGeom prst="rect">
            <a:avLst/>
          </a:prstGeom>
          <a:solidFill>
            <a:srgbClr val="FFFFAB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Поговорите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своим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ребенком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правилах пожарной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безопасности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/>
              <a:t>◾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Важно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чтобы ребенок осознал, что спички - это не игрушка, 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fontAlgn="base"/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огонь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- не забава, чтобы у него сложилось впечатление о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 пожаре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как о тяжелом бедствии.</a:t>
            </a:r>
          </a:p>
          <a:p>
            <a:pPr fontAlgn="base"/>
            <a:r>
              <a:rPr lang="ru-RU" sz="2200" dirty="0" smtClean="0">
                <a:latin typeface="Arial" pitchFamily="34" charset="0"/>
                <a:cs typeface="Arial" pitchFamily="34" charset="0"/>
              </a:rPr>
              <a:t>◾ Необходимо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сказать детям о правилах пользования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бытовыми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электроприборами и газовой плитой, что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пользуются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ими только взрослые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2200" dirty="0" smtClean="0">
                <a:latin typeface="Arial" pitchFamily="34" charset="0"/>
                <a:cs typeface="Arial" pitchFamily="34" charset="0"/>
              </a:rPr>
              <a:t>◾Научите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ребенка правилам поведения в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случае возникновения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пожаров. Дети должны знать свой адрес и телефон пожарной охраны. Объясните детям, что при пожаре не нужно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прятаться, наоборот надо быстро выбраться из горящего помещения. </a:t>
            </a: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2200" dirty="0" smtClean="0">
                <a:latin typeface="Arial" pitchFamily="34" charset="0"/>
                <a:cs typeface="Arial" pitchFamily="34" charset="0"/>
              </a:rPr>
              <a:t>◾ Чрезвычайно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опасно, если дети остаются в запертых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квартирах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или комнатах. В случае пожара они не смогут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выйти</a:t>
            </a:r>
          </a:p>
          <a:p>
            <a:pPr fontAlgn="base"/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из охваченного огнем помещения наружу.</a:t>
            </a:r>
          </a:p>
          <a:p>
            <a:pPr fontAlgn="base"/>
            <a:r>
              <a:rPr lang="ru-RU" sz="2200" dirty="0" smtClean="0">
                <a:latin typeface="Arial" pitchFamily="34" charset="0"/>
                <a:cs typeface="Arial" pitchFamily="34" charset="0"/>
              </a:rPr>
              <a:t>◾  Не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оставляйте спички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 доступном для ребенка месте.</a:t>
            </a:r>
          </a:p>
          <a:p>
            <a:pPr fontAlgn="base"/>
            <a:r>
              <a:rPr lang="ru-RU" sz="2200" dirty="0" smtClean="0">
                <a:latin typeface="Arial" pitchFamily="34" charset="0"/>
                <a:cs typeface="Arial" pitchFamily="34" charset="0"/>
              </a:rPr>
              <a:t>◾  Не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разрешайте ребенку самостоятельно запускать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 фейерверки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6" name="Рисунок 5" descr="0_5df39_2e855105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амятка родителям о ПДjpg.jpg"/>
          <p:cNvPicPr>
            <a:picLocks noChangeAspect="1"/>
          </p:cNvPicPr>
          <p:nvPr/>
        </p:nvPicPr>
        <p:blipFill>
          <a:blip r:embed="rId2" cstate="print"/>
          <a:srcRect l="19222" t="6025" r="10554" b="18423"/>
          <a:stretch>
            <a:fillRect/>
          </a:stretch>
        </p:blipFill>
        <p:spPr>
          <a:xfrm>
            <a:off x="412114" y="332656"/>
            <a:ext cx="8731885" cy="6525344"/>
          </a:xfrm>
          <a:prstGeom prst="rect">
            <a:avLst/>
          </a:prstGeom>
        </p:spPr>
      </p:pic>
      <p:pic>
        <p:nvPicPr>
          <p:cNvPr id="7" name="Рисунок 6" descr="0_5df39_2e855105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CoolClips_vc00909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068960"/>
            <a:ext cx="1250539" cy="153127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2017-04-19T14:38:40Z</dcterms:created>
  <dcterms:modified xsi:type="dcterms:W3CDTF">2017-05-02T15:16:55Z</dcterms:modified>
</cp:coreProperties>
</file>