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45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72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404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11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45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2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1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1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9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5F804-E254-4871-9364-0A37BD3ACF60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C9441-AB2B-4E05-BB12-5D9989B99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03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easyfreeclipart.com/513/cartoon-children-of-different-nationalities-are-on-the-planet-holding--5139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3"/>
          <a:stretch/>
        </p:blipFill>
        <p:spPr bwMode="auto">
          <a:xfrm>
            <a:off x="971600" y="-150986"/>
            <a:ext cx="7075156" cy="700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10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sz="8000" b="1" i="1" dirty="0" smtClean="0">
                <a:effectLst/>
                <a:latin typeface="Sitka Heading" panose="02000505000000020004" pitchFamily="2" charset="0"/>
                <a:ea typeface="Times New Roman"/>
              </a:rPr>
              <a:t>«В мире жить — с миром жить.» </a:t>
            </a:r>
            <a:endParaRPr lang="ru-RU" sz="5400" b="1" i="1" dirty="0" smtClean="0">
              <a:effectLst/>
              <a:latin typeface="Sitka Heading" panose="02000505000000020004" pitchFamily="2" charset="0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68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653136"/>
            <a:ext cx="7859216" cy="204482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Первый Международный день Мира был проведен в сентябре 1982 года. А с 2002 года Международный день мира отмечается 21 сентября как день всеобщего прекращения огня и отказа от насилия.</a:t>
            </a:r>
            <a:endParaRPr lang="ru-RU" dirty="0"/>
          </a:p>
        </p:txBody>
      </p:sp>
      <p:pic>
        <p:nvPicPr>
          <p:cNvPr id="1028" name="Picture 4" descr="http://sch27.org.ru/e107_images/newspost_images/den_mi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243408"/>
            <a:ext cx="6634886" cy="49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509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МИРУ – МИР!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allpaperawesome.com/wallpapers-awesome/wallpapers-digital-art-3d-photoshop-art-awesome/wallpaper-digital-art-3d-photoshop-rendering-awesome-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8" y="1412776"/>
            <a:ext cx="896099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309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freepik.com/free-vector/no-translate-detected_23-2147672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198784"/>
            <a:ext cx="7056784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МИР – Вселенная, планета, земной шар, а также население, люди земного шара.  МИР – дружеские связи, согласие между кем-либо, отсутствие войны; тишина, покой; соглашение о прекращении 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58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352" y="517946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Эмблему «Голубь мира» нарисовал испанский художник Пабло Пикассо. На эмблеме изображен белый голубь, несущий в клюве оливковую ветвь.</a:t>
            </a:r>
            <a:endParaRPr lang="ru-RU" dirty="0"/>
          </a:p>
        </p:txBody>
      </p:sp>
      <p:pic>
        <p:nvPicPr>
          <p:cNvPr id="3074" name="Picture 2" descr="https://cs5.livemaster.ru/storage/7c/41/feedae5c65b04121ca0e7c063f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857500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zbek-pigeons.ucoz.ru/deviens_picasso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791075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0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st.depositphotos.com/1732591/2713/v/950/depositphotos_27132349-stock-illustration-dove-of-peace-symb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44817" cy="59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04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84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МИРУ – МИР!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</cp:revision>
  <dcterms:created xsi:type="dcterms:W3CDTF">2017-08-31T16:33:16Z</dcterms:created>
  <dcterms:modified xsi:type="dcterms:W3CDTF">2017-10-11T16:17:40Z</dcterms:modified>
</cp:coreProperties>
</file>