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7" r:id="rId3"/>
    <p:sldId id="259" r:id="rId4"/>
    <p:sldId id="260" r:id="rId5"/>
    <p:sldId id="261" r:id="rId6"/>
    <p:sldId id="264" r:id="rId7"/>
    <p:sldId id="262" r:id="rId8"/>
    <p:sldId id="265" r:id="rId9"/>
    <p:sldId id="263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408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521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9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223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81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506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074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11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141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98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36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4E44F-3477-48AE-89EF-4E5F88C8076A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06BA9-DB73-4309-8151-62987E8683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867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88031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«Богатства, отданные людям».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Агния Львовна </a:t>
            </a:r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14908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ученица  3 «А» класса 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Казанцева Анастасия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18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Обзор стихотворений поэтессы.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24744"/>
            <a:ext cx="7560840" cy="500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2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Обзор стихотворений поэтессы.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7632848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0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329837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БЫЛА ДЛЯ МЕНЯ ИНТЕРЕСНОЙ И УВЛЕКАТЕЛЬНОЙ.</a:t>
            </a:r>
            <a:b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УЗНАЛА МНОГО НОВОГО О ЖИЗНИ И ТВОРЧЕСТВЕ ВЕЛИКОЙ ДЕТСКОЙ ПОЭТЕССЫ АГНИИ ЛЬВОВНЫ БАРТО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Я 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БЛАГОДАРНА СВОИМ РОДИТЕЛЯМ ЗА ПОМОЩЬ  В СОЗДАНИИ ДАННОЙ РАБОТЫ.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8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322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" y="1196752"/>
            <a:ext cx="8229600" cy="125273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узнать и рассказать интересные факты о жизни Агнии Львовны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365075"/>
            <a:ext cx="48245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284984"/>
            <a:ext cx="7632848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Подготовить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рассказ-презентацию.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Собрать информацию в виде фотографий, фактов из биографии.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 своим проектом своих одноклассников.</a:t>
            </a:r>
          </a:p>
        </p:txBody>
      </p:sp>
    </p:spTree>
    <p:extLst>
      <p:ext uri="{BB962C8B-B14F-4D97-AF65-F5344CB8AC3E}">
        <p14:creationId xmlns:p14="http://schemas.microsoft.com/office/powerpoint/2010/main" val="119198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Выбор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темы проекта.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Подборка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нужного материала 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Изучение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биографии писательницы.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выступления на презентации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Основные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факты о жизни Агнии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Барто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Рассказ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богатствах, отданных ею людям.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3. Обзор стихотворений поэтессы.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21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Агния Львовна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5603102" cy="4209331"/>
          </a:xfrm>
        </p:spPr>
      </p:pic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7344816" cy="5040560"/>
          </a:xfrm>
        </p:spPr>
      </p:pic>
    </p:spTree>
    <p:extLst>
      <p:ext uri="{BB962C8B-B14F-4D97-AF65-F5344CB8AC3E}">
        <p14:creationId xmlns:p14="http://schemas.microsoft.com/office/powerpoint/2010/main" val="38908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712968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факты о жизни Агнии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914400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Русская советская детская поэтесса, писательница,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киносценаристка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Агния Львовна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родилась в Москве 17 февраля 1906 года в образованной еврейской семье. Получила хорошее домашнее воспитание, которым руководил отец. Агния училась в хореографическом училище и собиралась стать балериной.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Стихи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начала писать в раннем детстве, в первых классах гимназии. Самым строгим ценителем первых стихов А.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был ее отец Лев Николаевич Волохов, ветеринарный врач. С помощью серьезных книг, без букваря, отец обучил Агнию азбуке, и она самостоятельно стала читать. Отец требовательно следил за ней, учил, как надо "правильно" писать стихи. Но Агнию Львовну в ту пору манило другое - музыка,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балет. Она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очень любила танцевать. Поэтому и поступила учиться в хореографическое училище, но и там продолжала сочинять стихи. Прошло несколько лет, и Агния Львовна поняла, что поэзия для нее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важнее.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3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Рассказ о богатствах, отданных ею людям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в 1925 г. (ей тогда было всего только 19 лет!) вышла в свет ее первая книжка "Китайчонок Ван Ли и мишка-воришка". Стихи очень понравились читателям. Беседа с Маяковским о том, как нужна детям новая поэзия, какую роль она может сыграть в воспитании детей, помогло ей окончательно сделать выбор.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Слава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пришла к ней довольно быстро, но не добавила ей смелости — Агния была очень застенчива. Она обожала Маяковского, но, встретившись с ним, не решилась заговорить. Отважившись прочесть свое стихотворение Чуковскому,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приписала авторство пятилетнему мальчику. Может быть, именно благодаря своей застенчивости Агния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не имела врагов. Ее не стало 1 апреля 1981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Однажды Агния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сказала: «Почти у каждого человека бывают в жизни минуты, когда он делает больше, чем может». В случае с ней самой это была не минута — так она прожила всю жизнь. Похоронена Агния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в Москве на Новодевичьем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кладбище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58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476672"/>
            <a:ext cx="3744416" cy="4248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Агния Львовна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молодые годы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4664"/>
            <a:ext cx="2508976" cy="347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88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2120" y="476672"/>
            <a:ext cx="3024336" cy="4248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Агния Львовна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1970-е годы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5472608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69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Обзор стихотворений поэтессы.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4114800" cy="4006786"/>
          </a:xfrm>
        </p:spPr>
      </p:pic>
      <p:pic>
        <p:nvPicPr>
          <p:cNvPr id="7" name="Объект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24744"/>
            <a:ext cx="3744416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471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 «Богатства, отданные людям».  Агния Львовна Барто </vt:lpstr>
      <vt:lpstr>Цель проекта:</vt:lpstr>
      <vt:lpstr>Презентация PowerPoint</vt:lpstr>
      <vt:lpstr>Агния Львовна Барто</vt:lpstr>
      <vt:lpstr>Основные факты о жизни Агнии Барто</vt:lpstr>
      <vt:lpstr>Рассказ о богатствах, отданных ею людям</vt:lpstr>
      <vt:lpstr>Презентация PowerPoint</vt:lpstr>
      <vt:lpstr>Презентация PowerPoint</vt:lpstr>
      <vt:lpstr>Обзор стихотворений поэтессы. </vt:lpstr>
      <vt:lpstr>Обзор стихотворений поэтессы. </vt:lpstr>
      <vt:lpstr>Обзор стихотворений поэтессы. </vt:lpstr>
      <vt:lpstr>ВЫВОД:  ЭТА РАБОТА БЫЛА ДЛЯ МЕНЯ ИНТЕРЕСНОЙ И УВЛЕКАТЕЛЬНОЙ. Я УЗНАЛА МНОГО НОВОГО О ЖИЗНИ И ТВОРЧЕСТВЕ ВЕЛИКОЙ ДЕТСКОЙ ПОЭТЕССЫ АГНИИ ЛЬВОВНЫ БАРТО. Я  БЛАГОДАРНА СВОИМ РОДИТЕЛЯМ ЗА ПОМОЩЬ  В СОЗДАНИИ ДАННОЙ РАБОТЫ.  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Premium</dc:creator>
  <cp:lastModifiedBy>лена</cp:lastModifiedBy>
  <cp:revision>11</cp:revision>
  <dcterms:created xsi:type="dcterms:W3CDTF">2015-01-09T07:36:36Z</dcterms:created>
  <dcterms:modified xsi:type="dcterms:W3CDTF">2017-10-11T07:06:30Z</dcterms:modified>
</cp:coreProperties>
</file>