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38" autoAdjust="0"/>
  </p:normalViewPr>
  <p:slideViewPr>
    <p:cSldViewPr>
      <p:cViewPr varScale="1">
        <p:scale>
          <a:sx n="104" d="100"/>
          <a:sy n="104" d="100"/>
        </p:scale>
        <p:origin x="-1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43D64-F6EA-4CDA-BC65-E6B13CEEA964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9D7B8-DD6B-4209-AF3B-4033E48A47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9D7B8-DD6B-4209-AF3B-4033E48A476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0821A-3BAC-442A-BDC7-8C1E72D042DF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CAC04-7F7C-405A-9494-4D82C4F85E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rograms.gov.ru/Porta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2\Рабочий стол\Доступная среда\презентация\заголово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86775" cy="1123950"/>
          </a:xfrm>
          <a:prstGeom prst="rect">
            <a:avLst/>
          </a:prstGeom>
          <a:noFill/>
        </p:spPr>
      </p:pic>
      <p:pic>
        <p:nvPicPr>
          <p:cNvPr id="1027" name="Picture 3" descr="C:\Documents and Settings\2\Рабочий стол\Доступная среда\презентация\исполнител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6381750" cy="933450"/>
          </a:xfrm>
          <a:prstGeom prst="rect">
            <a:avLst/>
          </a:prstGeom>
          <a:noFill/>
        </p:spPr>
      </p:pic>
      <p:pic>
        <p:nvPicPr>
          <p:cNvPr id="1028" name="Picture 4" descr="C:\Documents and Settings\2\Рабочий стол\Доступная среда\логоти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74930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2\Рабочий стол\Доступная среда\презентация\участники программ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67750" cy="599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2\Рабочий стол\Доступная среда\презентация\цели и задачи программ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72490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2\Рабочий стол\Доступная среда\презентация\ожидаемые результат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648700" cy="6229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2\Рабочий стол\Доступная среда\презентация\этапы и сроки реализации программ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68680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2\Рабочий стол\Доступная среда\презентация\объем бюджетных ассигновани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674546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материалам сайта Государственных программ</a:t>
            </a:r>
          </a:p>
          <a:p>
            <a:pPr>
              <a:buNone/>
            </a:pPr>
            <a:r>
              <a:rPr lang="ru-RU" u="sng" dirty="0">
                <a:hlinkClick r:id="rId2"/>
              </a:rPr>
              <a:t>http://programs.gov.ru/Portal/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Экран (4:3)</PresentationFormat>
  <Paragraphs>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2017-03-20T10:51:34Z</dcterms:created>
  <dcterms:modified xsi:type="dcterms:W3CDTF">2017-03-20T10:57:55Z</dcterms:modified>
</cp:coreProperties>
</file>