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58" r:id="rId4"/>
    <p:sldId id="261" r:id="rId5"/>
    <p:sldId id="263" r:id="rId6"/>
    <p:sldId id="262" r:id="rId7"/>
    <p:sldId id="275" r:id="rId8"/>
    <p:sldId id="271" r:id="rId9"/>
    <p:sldId id="272" r:id="rId10"/>
    <p:sldId id="273" r:id="rId11"/>
    <p:sldId id="264" r:id="rId12"/>
    <p:sldId id="265" r:id="rId13"/>
    <p:sldId id="266" r:id="rId14"/>
    <p:sldId id="267" r:id="rId15"/>
    <p:sldId id="270" r:id="rId16"/>
    <p:sldId id="269" r:id="rId17"/>
    <p:sldId id="268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57573-2929-43FA-99D9-9E36007346B9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06768-FCEE-440A-BB37-96ED0CACE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7C84D-7A80-4708-819C-80A98271C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ED95-85CE-47FC-A96F-37D6983C4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64C6-E5AE-4323-B817-613B04AB5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076FD-3427-478B-9D02-3612F7064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9F894-7D52-4363-9D05-E56F5AB59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495D-1821-45A3-BF7D-AA9F58641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D7AA5-FDD5-4C6F-AF79-4BDBCB42E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236E1-9AE4-43F0-82D9-EEC07358B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1AA3E-6ED5-42B1-928B-11502230F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E80A4-73CA-4F52-88F9-AF17867E3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1B6D8-CE04-41A2-BDF5-4C42FB4D4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3D0E4B-787E-4F49-9420-DC41C0151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C:\Documents and Settings\Admin\Мои документы\Мои рисунки\для презентаций\коричневый фон\6.jpg"/>
          <p:cNvPicPr>
            <a:picLocks noChangeAspect="1" noChangeArrowheads="1"/>
          </p:cNvPicPr>
          <p:nvPr userDrawn="1"/>
        </p:nvPicPr>
        <p:blipFill>
          <a:blip r:embed="rId13" cstate="print"/>
          <a:srcRect l="14063" t="9375" r="14063" b="11458"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фон пушкин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214282" y="0"/>
            <a:ext cx="1673476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lkforum.ru/gallery/files/7/8/1/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6/60/Cathedralat_Peter_Paul_IMG_7481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history.ksportal.net/otkr_hron/minih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blagovest-moskva.ru/upload/2092.jpg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admin.orenburg.ru/upload/medialibrary/085/1_zw.jpg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detskie-books.ru/images/9789850212085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benua.su/cms.ashx?req=Image&amp;imageid=21ca086b-7aee-467d-b3d2-7f2275a2aa69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rumedal.com/img/tmp/ordn_petr3.gif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0.liveinternet.ru/images/attach/c/2/66/120/66120457_element651282miscropshe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Semenovsky_regiment'_uniform_of_Catherine_II_(1756-62)_01_by_shakko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ripo.com.ua/i/11_women_01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hotos.streamphoto.ru/0/d/1/27d5da776b5acdd1a9d1328fce2081d0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eiou.at/aeiou.photo.data.image.fw14/fw16055h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img15.nnm.ru/9/b/0/2/1/d9f06a96c36185f4ef893b6f090_prev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brus-ru.narod.ru/dsc0564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/>
              <a:t>А. С. Пушкин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C00000"/>
                </a:solidFill>
              </a:rPr>
              <a:t>Историк и создатель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C00000"/>
                </a:solidFill>
              </a:rPr>
              <a:t>«Капитанской дочки»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7C84D-7A80-4708-819C-80A98271C38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</a:rPr>
              <a:t>Кривякино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Усадьба Лажечникова.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i-main-pic" descr="Картинка 4 из 17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58144"/>
            <a:ext cx="68580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076FD-3427-478B-9D02-3612F70648B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00B050"/>
                </a:solidFill>
              </a:rPr>
              <a:t>Гробницы Петра III и Екатерины II в Петропавловском соборе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Файл:Cathedralat Peter Paul IMG 748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1600200"/>
            <a:ext cx="6517770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076FD-3427-478B-9D02-3612F70648B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Портрет Христофора-Бурга</a:t>
            </a:r>
            <a:r>
              <a:rPr lang="ru-RU" b="1" dirty="0" smtClean="0"/>
              <a:t>рд</a:t>
            </a:r>
            <a:r>
              <a:rPr lang="ru-RU" b="1" dirty="0" smtClean="0">
                <a:solidFill>
                  <a:schemeClr val="bg1"/>
                </a:solidFill>
              </a:rPr>
              <a:t>та фон Миниха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546848" cy="4525963"/>
          </a:xfrm>
        </p:spPr>
        <p:txBody>
          <a:bodyPr/>
          <a:lstStyle/>
          <a:p>
            <a:r>
              <a:rPr lang="ru-RU" sz="2400" b="1" dirty="0" smtClean="0"/>
              <a:t>Он был среди несогласных с её воцарением. С его именем мы встретимся на страницах повести Пушкина. Вокруг Миниха группировались дворяне – сторонники Петра ІІІ, многие из них были скрытыми врагами екатерининских фаво</a:t>
            </a:r>
            <a:r>
              <a:rPr lang="ru-RU" sz="2400" b="1" dirty="0" smtClean="0">
                <a:solidFill>
                  <a:schemeClr val="bg1"/>
                </a:solidFill>
              </a:rPr>
              <a:t>ритов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i-main-pic" descr="Картинка 40 из 298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1" y="1571612"/>
            <a:ext cx="3362352" cy="41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Емельян Пугачёв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Емельян Пугачев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4286248" cy="495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Емельян Пугачев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14554"/>
            <a:ext cx="47148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Емельян Пугачев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340768"/>
            <a:ext cx="4107306" cy="530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Емельян Пугачев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076056" cy="300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i-main-pic" descr="Картинка 69 из 1634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 t="3157" b="13188"/>
          <a:stretch>
            <a:fillRect/>
          </a:stretch>
        </p:blipFill>
        <p:spPr bwMode="auto">
          <a:xfrm>
            <a:off x="2555776" y="188640"/>
            <a:ext cx="4680520" cy="622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4800" b="1" dirty="0" smtClean="0"/>
              <a:t>История Пугачёва»</a:t>
            </a:r>
            <a:endParaRPr lang="ru-RU" sz="4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/>
              <a:t>«</a:t>
            </a:r>
            <a:r>
              <a:rPr lang="ru-RU" sz="3600" b="1" i="1" dirty="0" smtClean="0"/>
              <a:t>Грех сказать, говорила мне 80-летняя казачка, на него мы не жалуемся, он нам зла не сделал</a:t>
            </a:r>
            <a:r>
              <a:rPr lang="ru-RU" sz="3600" dirty="0" smtClean="0"/>
              <a:t>» , - </a:t>
            </a:r>
            <a:r>
              <a:rPr lang="ru-RU" sz="3600" b="1" dirty="0" smtClean="0"/>
              <a:t>записывает Пушкин.</a:t>
            </a:r>
            <a:endParaRPr lang="ru-RU" sz="3600" b="1" dirty="0"/>
          </a:p>
        </p:txBody>
      </p:sp>
      <p:pic>
        <p:nvPicPr>
          <p:cNvPr id="5" name="i-main-pic" descr="Картинка 41 из 1634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714488"/>
            <a:ext cx="4352956" cy="402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6 из 1634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0"/>
            <a:ext cx="4286280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1AA3E-6ED5-42B1-928B-11502230F5A1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Прощальные слова</a:t>
            </a:r>
            <a:endParaRPr lang="ru-RU" sz="4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«Служи верно, кому присягнешь; слушайся начальников; за их лаской не гоняйся; на службу не напрашивайся; от службы не отговаривайся… </a:t>
            </a:r>
            <a:r>
              <a:rPr lang="ru-RU" b="1" i="1" dirty="0" smtClean="0"/>
              <a:t>береги платье </a:t>
            </a:r>
            <a:r>
              <a:rPr lang="ru-RU" b="1" i="1" dirty="0" err="1" smtClean="0"/>
              <a:t>снову</a:t>
            </a:r>
            <a:r>
              <a:rPr lang="ru-RU" b="1" i="1" dirty="0" smtClean="0"/>
              <a:t>, а честь смолоду</a:t>
            </a:r>
            <a:r>
              <a:rPr lang="ru-RU" dirty="0" smtClean="0"/>
              <a:t>…» </a:t>
            </a:r>
            <a:endParaRPr lang="ru-RU" dirty="0"/>
          </a:p>
        </p:txBody>
      </p:sp>
      <p:pic>
        <p:nvPicPr>
          <p:cNvPr id="5" name="i-main-pic" descr="Картинка 7 из 18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71612"/>
            <a:ext cx="37862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1 глава</a:t>
            </a:r>
            <a:r>
              <a:rPr lang="ru-RU" dirty="0" smtClean="0"/>
              <a:t>: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Почему своё поведение Гринёв называет в 1-й день самостоятельной жизни поведением мальчишки, вырвавшегося на волю? Каким тоном говорит рассказчик о </a:t>
            </a:r>
            <a:r>
              <a:rPr lang="ru-RU" sz="2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своём поведении?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сказалось крепостническое воспитание молодого Гринёва на его обращении с Савельичем?</a:t>
            </a:r>
          </a:p>
          <a:p>
            <a:pPr lvl="0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Какое впечатление на вас производит Савельич?</a:t>
            </a:r>
          </a:p>
          <a:p>
            <a:pPr lvl="0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привлекает вас в характере Гринёва, когда вы читаете эпизод в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симбирском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трактире?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076FD-3427-478B-9D02-3612F70648B9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Эпоха, которая нашла отражение в произведении.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9F894-7D52-4363-9D05-E56F5AB5954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600" dirty="0" smtClean="0"/>
              <a:t>                               Петр ІІІ -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царь слабый, вздорный, неумный. Император был низложен</a:t>
            </a:r>
          </a:p>
          <a:p>
            <a:pPr algn="ctr"/>
            <a:r>
              <a:rPr lang="ru-RU" sz="3600" dirty="0" smtClean="0"/>
              <a:t>28 июня </a:t>
            </a:r>
          </a:p>
          <a:p>
            <a:pPr algn="ctr"/>
            <a:r>
              <a:rPr lang="ru-RU" sz="3600" dirty="0" smtClean="0"/>
              <a:t>1762 г</a:t>
            </a:r>
            <a:endParaRPr lang="ru-RU" sz="3600" dirty="0"/>
          </a:p>
        </p:txBody>
      </p:sp>
      <p:pic>
        <p:nvPicPr>
          <p:cNvPr id="5" name="i-main-pic" descr="Картинка 2 из 2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85728"/>
            <a:ext cx="4357718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E80A4-73CA-4F52-88F9-AF17867E388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Ропша – пригород Петербурга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заточён в </a:t>
            </a:r>
            <a:r>
              <a:rPr lang="ru-RU" sz="3600" dirty="0" err="1" smtClean="0"/>
              <a:t>Ропшинский</a:t>
            </a:r>
            <a:r>
              <a:rPr lang="ru-RU" sz="3600" dirty="0" smtClean="0"/>
              <a:t> дворец и там умер </a:t>
            </a:r>
          </a:p>
          <a:p>
            <a:pPr algn="ctr"/>
            <a:r>
              <a:rPr lang="ru-RU" sz="3600" dirty="0" smtClean="0"/>
              <a:t>(или убит)</a:t>
            </a:r>
            <a:endParaRPr lang="ru-RU" sz="3600" dirty="0"/>
          </a:p>
        </p:txBody>
      </p:sp>
      <p:pic>
        <p:nvPicPr>
          <p:cNvPr id="5" name="i-main-pic" descr="Картинка 2 из 440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285860"/>
            <a:ext cx="492919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Шляпа императора Петра III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http://upload.wikimedia.org/wikipedia/commons/thumb/8/8f/Semenovsky_regiment%27_uniform_of_Catherine_II_%281756-62%29_01_by_shakko.jpg/220px-Semenovsky_regiment%27_uniform_of_Catherine_II_%281756-62%29_01_by_shakko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000" y="1672430"/>
            <a:ext cx="3254388" cy="518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076FD-3427-478B-9D02-3612F70648B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2"/>
                </a:solidFill>
              </a:rPr>
              <a:t>На престол была возведена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жена Петра ІІІ </a:t>
            </a:r>
            <a:r>
              <a:rPr lang="ru-RU" b="1" dirty="0" smtClean="0">
                <a:solidFill>
                  <a:srgbClr val="0070C0"/>
                </a:solidFill>
              </a:rPr>
              <a:t>Екатерина ІІ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b="1" dirty="0" smtClean="0"/>
              <a:t>«Её великолепие ослепляло, приветливость привлекала, щедроты привязывали». </a:t>
            </a:r>
          </a:p>
          <a:p>
            <a:pPr algn="r">
              <a:buNone/>
            </a:pPr>
            <a:r>
              <a:rPr lang="ru-RU" sz="3600" b="1" dirty="0" smtClean="0"/>
              <a:t>А. С. Пушкин</a:t>
            </a:r>
            <a:endParaRPr lang="ru-RU" sz="3600" b="1" dirty="0"/>
          </a:p>
        </p:txBody>
      </p:sp>
      <p:pic>
        <p:nvPicPr>
          <p:cNvPr id="5" name="i-main-pic" descr="Картинка 2 из 79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4" y="1777206"/>
            <a:ext cx="3762375" cy="472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 Вторая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i-main-pic" descr="Картинка 11 из 512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407193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 </a:t>
            </a:r>
            <a:r>
              <a:rPr lang="ru-RU" sz="4800" b="1" dirty="0" smtClean="0">
                <a:solidFill>
                  <a:schemeClr val="bg1"/>
                </a:solidFill>
              </a:rPr>
              <a:t>Екатерининский дворец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i-main-pic" descr="Картинка 9 из 922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285860"/>
            <a:ext cx="4352956" cy="306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4 из 1059">
            <a:hlinkClick r:id="rId4" tgtFrame="_blank"/>
          </p:cNvPr>
          <p:cNvPicPr>
            <a:picLocks noGrp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500174"/>
            <a:ext cx="4638676" cy="309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E495D-1821-45A3-BF7D-AA9F5864162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Екатерининский дворец в Царском Селе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i-main-pic" descr="Картинка 24 из 1059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 b="11528"/>
          <a:stretch>
            <a:fillRect/>
          </a:stretch>
        </p:blipFill>
        <p:spPr bwMode="auto">
          <a:xfrm>
            <a:off x="1331641" y="1600200"/>
            <a:ext cx="691276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11.10.2017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076FD-3427-478B-9D02-3612F70648B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Глазина Е. А. СОШ № 126 г Барнаул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491</Words>
  <Application>Microsoft Office PowerPoint</Application>
  <PresentationFormat>Экран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А. С. Пушкин</vt:lpstr>
      <vt:lpstr>Слайд 2</vt:lpstr>
      <vt:lpstr>                               Петр ІІІ -</vt:lpstr>
      <vt:lpstr>Ропша – пригород Петербурга</vt:lpstr>
      <vt:lpstr>Шляпа императора Петра III</vt:lpstr>
      <vt:lpstr>На престол была возведена  жена Петра ІІІ Екатерина ІІ</vt:lpstr>
      <vt:lpstr>Екатерина Вторая</vt:lpstr>
      <vt:lpstr> Екатерининский дворец. </vt:lpstr>
      <vt:lpstr>Екатерининский дворец в Царском Селе</vt:lpstr>
      <vt:lpstr>Кривякино.  Усадьба Лажечникова.</vt:lpstr>
      <vt:lpstr> Гробницы Петра III и Екатерины II в Петропавловском соборе </vt:lpstr>
      <vt:lpstr>Портрет Христофора-Бургардта фон Миниха. </vt:lpstr>
      <vt:lpstr>Емельян Пугачёв</vt:lpstr>
      <vt:lpstr>Слайд 14</vt:lpstr>
      <vt:lpstr>Слайд 15</vt:lpstr>
      <vt:lpstr>«История Пугачёва»</vt:lpstr>
      <vt:lpstr>Слайд 17</vt:lpstr>
      <vt:lpstr>Прощальные слова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Дом</cp:lastModifiedBy>
  <cp:revision>42</cp:revision>
  <dcterms:modified xsi:type="dcterms:W3CDTF">2017-10-11T13:14:16Z</dcterms:modified>
</cp:coreProperties>
</file>