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250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42717-9B27-4B8E-91D5-7D41E8B1B2FD}" type="datetimeFigureOut">
              <a:rPr lang="ru-RU" smtClean="0"/>
              <a:t>02.10.2017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02A56-707E-4F77-9C4D-636B42E9E5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42717-9B27-4B8E-91D5-7D41E8B1B2FD}" type="datetimeFigureOut">
              <a:rPr lang="ru-RU" smtClean="0"/>
              <a:t>02.10.2017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02A56-707E-4F77-9C4D-636B42E9E5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42717-9B27-4B8E-91D5-7D41E8B1B2FD}" type="datetimeFigureOut">
              <a:rPr lang="ru-RU" smtClean="0"/>
              <a:t>02.10.2017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02A56-707E-4F77-9C4D-636B42E9E5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42717-9B27-4B8E-91D5-7D41E8B1B2FD}" type="datetimeFigureOut">
              <a:rPr lang="ru-RU" smtClean="0"/>
              <a:t>02.10.2017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02A56-707E-4F77-9C4D-636B42E9E5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42717-9B27-4B8E-91D5-7D41E8B1B2FD}" type="datetimeFigureOut">
              <a:rPr lang="ru-RU" smtClean="0"/>
              <a:t>02.10.2017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02A56-707E-4F77-9C4D-636B42E9E5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42717-9B27-4B8E-91D5-7D41E8B1B2FD}" type="datetimeFigureOut">
              <a:rPr lang="ru-RU" smtClean="0"/>
              <a:t>02.10.2017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02A56-707E-4F77-9C4D-636B42E9E5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42717-9B27-4B8E-91D5-7D41E8B1B2FD}" type="datetimeFigureOut">
              <a:rPr lang="ru-RU" smtClean="0"/>
              <a:t>02.10.2017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02A56-707E-4F77-9C4D-636B42E9E5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42717-9B27-4B8E-91D5-7D41E8B1B2FD}" type="datetimeFigureOut">
              <a:rPr lang="ru-RU" smtClean="0"/>
              <a:t>02.10.2017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02A56-707E-4F77-9C4D-636B42E9E5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42717-9B27-4B8E-91D5-7D41E8B1B2FD}" type="datetimeFigureOut">
              <a:rPr lang="ru-RU" smtClean="0"/>
              <a:t>02.10.2017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02A56-707E-4F77-9C4D-636B42E9E5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42717-9B27-4B8E-91D5-7D41E8B1B2FD}" type="datetimeFigureOut">
              <a:rPr lang="ru-RU" smtClean="0"/>
              <a:t>02.10.2017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02A56-707E-4F77-9C4D-636B42E9E5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42717-9B27-4B8E-91D5-7D41E8B1B2FD}" type="datetimeFigureOut">
              <a:rPr lang="ru-RU" smtClean="0"/>
              <a:t>02.10.2017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02A56-707E-4F77-9C4D-636B42E9E5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742717-9B27-4B8E-91D5-7D41E8B1B2FD}" type="datetimeFigureOut">
              <a:rPr lang="ru-RU" smtClean="0"/>
              <a:t>02.10.2017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B02A56-707E-4F77-9C4D-636B42E9E5E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692696"/>
            <a:ext cx="7772400" cy="1470025"/>
          </a:xfrm>
        </p:spPr>
        <p:txBody>
          <a:bodyPr/>
          <a:lstStyle/>
          <a:p>
            <a:r>
              <a:rPr lang="ru-RU" b="1" i="1" dirty="0" smtClean="0"/>
              <a:t>Разделительные вопросы в </a:t>
            </a:r>
            <a:r>
              <a:rPr lang="en-US" b="1" i="1" dirty="0" smtClean="0"/>
              <a:t>Present Perfect.</a:t>
            </a:r>
            <a:endParaRPr lang="ru-RU" b="1" i="1" dirty="0"/>
          </a:p>
        </p:txBody>
      </p:sp>
      <p:pic>
        <p:nvPicPr>
          <p:cNvPr id="1026" name="Picture 2" descr="http://bishelp.ru/sites/default/files/imagecache/article-big/users/79865/content/oshibki_v_biznes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708920"/>
            <a:ext cx="4752528" cy="27921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764704"/>
            <a:ext cx="734481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sz="2000" dirty="0" smtClean="0"/>
              <a:t>       1. We </a:t>
            </a:r>
            <a:r>
              <a:rPr lang="en-US" sz="2000" dirty="0"/>
              <a:t>have bought a new TV </a:t>
            </a:r>
            <a:r>
              <a:rPr lang="en-US" sz="2000" dirty="0" smtClean="0"/>
              <a:t>set, __________________?</a:t>
            </a:r>
            <a:r>
              <a:rPr lang="ru-RU" sz="2000" dirty="0" smtClean="0"/>
              <a:t> </a:t>
            </a:r>
            <a:br>
              <a:rPr lang="ru-RU" sz="2000" dirty="0" smtClean="0"/>
            </a:br>
            <a:r>
              <a:rPr lang="en-US" sz="2000" dirty="0" smtClean="0"/>
              <a:t> 2. The </a:t>
            </a:r>
            <a:r>
              <a:rPr lang="en-US" sz="2000" dirty="0"/>
              <a:t>students have left the </a:t>
            </a:r>
            <a:r>
              <a:rPr lang="en-US" sz="2000" dirty="0" smtClean="0"/>
              <a:t>room, _______________?</a:t>
            </a:r>
            <a:r>
              <a:rPr lang="ru-RU" sz="2000" dirty="0" smtClean="0"/>
              <a:t> </a:t>
            </a:r>
            <a:br>
              <a:rPr lang="ru-RU" sz="2000" dirty="0" smtClean="0"/>
            </a:br>
            <a:r>
              <a:rPr lang="en-US" sz="2000" dirty="0" smtClean="0"/>
              <a:t> 3. The </a:t>
            </a:r>
            <a:r>
              <a:rPr lang="en-US" sz="2000" dirty="0"/>
              <a:t>train has just </a:t>
            </a:r>
            <a:r>
              <a:rPr lang="en-US" sz="2000" dirty="0" smtClean="0"/>
              <a:t>arrived, ____________?</a:t>
            </a:r>
            <a:r>
              <a:rPr lang="ru-RU" sz="2000" dirty="0" smtClean="0"/>
              <a:t> </a:t>
            </a:r>
            <a:br>
              <a:rPr lang="ru-RU" sz="2000" dirty="0" smtClean="0"/>
            </a:br>
            <a:r>
              <a:rPr lang="en-US" sz="2000" dirty="0" smtClean="0"/>
              <a:t> 4. She </a:t>
            </a:r>
            <a:r>
              <a:rPr lang="en-US" sz="2000" dirty="0"/>
              <a:t>hasn't written the test </a:t>
            </a:r>
            <a:r>
              <a:rPr lang="en-US" sz="2000" dirty="0" smtClean="0"/>
              <a:t>yet, _____________?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en-US" sz="2000" dirty="0" smtClean="0"/>
              <a:t> 5. I </a:t>
            </a:r>
            <a:r>
              <a:rPr lang="en-US" sz="2000" dirty="0"/>
              <a:t>have known him for </a:t>
            </a:r>
            <a:r>
              <a:rPr lang="en-US" sz="2000" dirty="0" smtClean="0"/>
              <a:t>years,___________?</a:t>
            </a:r>
            <a:r>
              <a:rPr lang="ru-RU" sz="2000" dirty="0" smtClean="0"/>
              <a:t> </a:t>
            </a:r>
            <a:br>
              <a:rPr lang="ru-RU" sz="2000" dirty="0" smtClean="0"/>
            </a:br>
            <a:r>
              <a:rPr lang="en-US" sz="2000" dirty="0" smtClean="0"/>
              <a:t> 6. He </a:t>
            </a:r>
            <a:r>
              <a:rPr lang="en-US" sz="2000" dirty="0"/>
              <a:t>has written about a hundred </a:t>
            </a:r>
            <a:r>
              <a:rPr lang="en-US" sz="2000" dirty="0" smtClean="0"/>
              <a:t>novels, ____________?</a:t>
            </a:r>
          </a:p>
          <a:p>
            <a:pPr marL="342900" indent="-342900"/>
            <a:r>
              <a:rPr lang="en-US" sz="2000" dirty="0"/>
              <a:t> </a:t>
            </a:r>
            <a:r>
              <a:rPr lang="en-US" sz="2000" dirty="0" smtClean="0"/>
              <a:t>      7. It </a:t>
            </a:r>
            <a:r>
              <a:rPr lang="en-US" sz="2000" dirty="0"/>
              <a:t>has stopped </a:t>
            </a:r>
            <a:r>
              <a:rPr lang="en-US" sz="2000" dirty="0" smtClean="0"/>
              <a:t>raining, ________________? </a:t>
            </a:r>
            <a:br>
              <a:rPr lang="en-US" sz="2000" dirty="0" smtClean="0"/>
            </a:br>
            <a:r>
              <a:rPr lang="en-US" sz="2000" dirty="0" smtClean="0"/>
              <a:t>8. </a:t>
            </a:r>
            <a:r>
              <a:rPr lang="en-US" sz="2000" dirty="0"/>
              <a:t>I've read this </a:t>
            </a:r>
            <a:r>
              <a:rPr lang="en-US" sz="2000" dirty="0" smtClean="0"/>
              <a:t>book, _____________? </a:t>
            </a:r>
            <a:br>
              <a:rPr lang="en-US" sz="2000" dirty="0" smtClean="0"/>
            </a:br>
            <a:r>
              <a:rPr lang="en-US" sz="2000" dirty="0" smtClean="0"/>
              <a:t>9. </a:t>
            </a:r>
            <a:r>
              <a:rPr lang="en-US" sz="2000" dirty="0"/>
              <a:t>I've seen this </a:t>
            </a:r>
            <a:r>
              <a:rPr lang="en-US" sz="2000" dirty="0" smtClean="0"/>
              <a:t>film, _____________? </a:t>
            </a:r>
            <a:br>
              <a:rPr lang="en-US" sz="2000" dirty="0" smtClean="0"/>
            </a:br>
            <a:r>
              <a:rPr lang="en-US" sz="2000" dirty="0" smtClean="0"/>
              <a:t>10. </a:t>
            </a:r>
            <a:r>
              <a:rPr lang="en-US" sz="2000" dirty="0"/>
              <a:t>I've already done my </a:t>
            </a:r>
            <a:r>
              <a:rPr lang="en-US" sz="2000" dirty="0" smtClean="0"/>
              <a:t>homework, _______________?</a:t>
            </a:r>
            <a:br>
              <a:rPr lang="en-US" sz="2000" dirty="0" smtClean="0"/>
            </a:br>
            <a:r>
              <a:rPr lang="en-US" sz="2000" dirty="0" smtClean="0"/>
              <a:t>11. </a:t>
            </a:r>
            <a:r>
              <a:rPr lang="en-US" sz="2000" dirty="0"/>
              <a:t>She has never been to </a:t>
            </a:r>
            <a:r>
              <a:rPr lang="en-US" sz="2000" dirty="0" smtClean="0"/>
              <a:t>London, _____________?</a:t>
            </a:r>
          </a:p>
          <a:p>
            <a:pPr marL="342900" indent="-342900"/>
            <a:endParaRPr lang="ru-RU" sz="2000" dirty="0"/>
          </a:p>
        </p:txBody>
      </p:sp>
      <p:pic>
        <p:nvPicPr>
          <p:cNvPr id="5122" name="Picture 2" descr="http://fb.ru/misc/i/gallery/18975/50787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7" y="4329504"/>
            <a:ext cx="2592288" cy="2271893"/>
          </a:xfrm>
          <a:prstGeom prst="rect">
            <a:avLst/>
          </a:prstGeom>
          <a:noFill/>
        </p:spPr>
      </p:pic>
      <p:pic>
        <p:nvPicPr>
          <p:cNvPr id="5124" name="Picture 4" descr="http://seoprofy.ua/wp-content/uploads/2014/04/vopros-otvet-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4437112"/>
            <a:ext cx="3096344" cy="20319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548680"/>
            <a:ext cx="676875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1. I have not </a:t>
            </a:r>
            <a:r>
              <a:rPr lang="en-US" sz="2000" dirty="0"/>
              <a:t>done my </a:t>
            </a:r>
            <a:r>
              <a:rPr lang="en-US" sz="2000" dirty="0" smtClean="0"/>
              <a:t>homework,____________? </a:t>
            </a:r>
            <a:br>
              <a:rPr lang="en-US" sz="2000" dirty="0" smtClean="0"/>
            </a:br>
            <a:r>
              <a:rPr lang="en-US" sz="2000" dirty="0" smtClean="0"/>
              <a:t>2. I </a:t>
            </a:r>
            <a:r>
              <a:rPr lang="en-US" sz="2000" dirty="0"/>
              <a:t>have never been to </a:t>
            </a:r>
            <a:r>
              <a:rPr lang="en-US" sz="2000" dirty="0" smtClean="0"/>
              <a:t>America, ____________? </a:t>
            </a:r>
            <a:br>
              <a:rPr lang="en-US" sz="2000" dirty="0" smtClean="0"/>
            </a:br>
            <a:r>
              <a:rPr lang="en-US" sz="2000" dirty="0" smtClean="0"/>
              <a:t>3. I </a:t>
            </a:r>
            <a:r>
              <a:rPr lang="en-US" sz="2000" dirty="0"/>
              <a:t>have known her since </a:t>
            </a:r>
            <a:r>
              <a:rPr lang="en-US" sz="2000" dirty="0" smtClean="0"/>
              <a:t>2009, _____________? </a:t>
            </a:r>
            <a:br>
              <a:rPr lang="en-US" sz="2000" dirty="0" smtClean="0"/>
            </a:br>
            <a:r>
              <a:rPr lang="en-US" sz="2000" dirty="0" smtClean="0"/>
              <a:t>4. He </a:t>
            </a:r>
            <a:r>
              <a:rPr lang="en-US" sz="2000" dirty="0"/>
              <a:t>has </a:t>
            </a:r>
            <a:r>
              <a:rPr lang="en-US" sz="2000" dirty="0" smtClean="0"/>
              <a:t>not </a:t>
            </a:r>
            <a:r>
              <a:rPr lang="en-US" sz="2000" dirty="0"/>
              <a:t>received a letter from </a:t>
            </a:r>
            <a:r>
              <a:rPr lang="en-US" sz="2000" dirty="0" smtClean="0"/>
              <a:t>her, _______________? </a:t>
            </a:r>
            <a:br>
              <a:rPr lang="en-US" sz="2000" dirty="0" smtClean="0"/>
            </a:br>
            <a:r>
              <a:rPr lang="en-US" sz="2000" dirty="0" smtClean="0"/>
              <a:t>5. We </a:t>
            </a:r>
            <a:r>
              <a:rPr lang="en-US" sz="2000" dirty="0"/>
              <a:t>have had this house for ten </a:t>
            </a:r>
            <a:r>
              <a:rPr lang="en-US" sz="2000" dirty="0" smtClean="0"/>
              <a:t>years, ______________?</a:t>
            </a:r>
          </a:p>
          <a:p>
            <a:endParaRPr lang="ru-RU" sz="2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2204864"/>
            <a:ext cx="655272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6. I </a:t>
            </a:r>
            <a:r>
              <a:rPr lang="en-US" sz="2000" dirty="0"/>
              <a:t>have </a:t>
            </a:r>
            <a:r>
              <a:rPr lang="en-US" sz="2000" dirty="0" smtClean="0"/>
              <a:t>already </a:t>
            </a:r>
            <a:r>
              <a:rPr lang="en-US" sz="2000" dirty="0"/>
              <a:t>done my </a:t>
            </a:r>
            <a:r>
              <a:rPr lang="en-US" sz="2000" dirty="0" smtClean="0"/>
              <a:t>homework,_________?</a:t>
            </a:r>
            <a:r>
              <a:rPr lang="en-US" sz="2000" dirty="0"/>
              <a:t> 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7. They </a:t>
            </a:r>
            <a:r>
              <a:rPr lang="en-US" sz="2000" dirty="0"/>
              <a:t>have come back </a:t>
            </a:r>
            <a:r>
              <a:rPr lang="en-US" sz="2000" dirty="0" smtClean="0"/>
              <a:t>today,___________?</a:t>
            </a:r>
            <a:r>
              <a:rPr lang="en-US" sz="2000" dirty="0"/>
              <a:t> 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8. We </a:t>
            </a:r>
            <a:r>
              <a:rPr lang="en-US" sz="2000" dirty="0"/>
              <a:t>nave never been to </a:t>
            </a:r>
            <a:r>
              <a:rPr lang="en-US" sz="2000" dirty="0" smtClean="0"/>
              <a:t>England,__________?</a:t>
            </a:r>
            <a:r>
              <a:rPr lang="en-US" sz="2000" dirty="0"/>
              <a:t> 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9. I </a:t>
            </a:r>
            <a:r>
              <a:rPr lang="en-US" sz="2000" dirty="0"/>
              <a:t>have not seen my friends since the </a:t>
            </a:r>
            <a:r>
              <a:rPr lang="en-US" sz="2000" dirty="0" smtClean="0"/>
              <a:t>holidays, _______?</a:t>
            </a:r>
            <a:r>
              <a:rPr lang="en-US" sz="2000" dirty="0"/>
              <a:t> 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10. My </a:t>
            </a:r>
            <a:r>
              <a:rPr lang="en-US" sz="2000" dirty="0"/>
              <a:t>mother has not answered the letter </a:t>
            </a:r>
            <a:r>
              <a:rPr lang="en-US" sz="2000" dirty="0" smtClean="0"/>
              <a:t>yet, _________?</a:t>
            </a:r>
            <a:r>
              <a:rPr lang="en-US" sz="2000" dirty="0"/>
              <a:t> 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11. I </a:t>
            </a:r>
            <a:r>
              <a:rPr lang="en-US" sz="2000" dirty="0"/>
              <a:t>have already had my </a:t>
            </a:r>
            <a:r>
              <a:rPr lang="en-US" sz="2000" dirty="0" smtClean="0"/>
              <a:t>dinner, __________?</a:t>
            </a:r>
            <a:r>
              <a:rPr lang="en-US" sz="2000" dirty="0"/>
              <a:t> 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12. I </a:t>
            </a:r>
            <a:r>
              <a:rPr lang="en-US" sz="2000" dirty="0"/>
              <a:t>have been very busy </a:t>
            </a:r>
            <a:r>
              <a:rPr lang="en-US" sz="2000" dirty="0" smtClean="0"/>
              <a:t>lately, __________?</a:t>
            </a:r>
            <a:r>
              <a:rPr lang="en-US" sz="2000" dirty="0"/>
              <a:t> 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13. They </a:t>
            </a:r>
            <a:r>
              <a:rPr lang="en-US" sz="2000" dirty="0"/>
              <a:t>have not heard the news </a:t>
            </a:r>
            <a:r>
              <a:rPr lang="en-US" sz="2000" dirty="0" smtClean="0"/>
              <a:t>yet, ______________?</a:t>
            </a:r>
            <a:r>
              <a:rPr lang="en-US" sz="2000" dirty="0"/>
              <a:t> 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14. I </a:t>
            </a:r>
            <a:r>
              <a:rPr lang="en-US" sz="2000" dirty="0"/>
              <a:t>have just sent the letter to my </a:t>
            </a:r>
            <a:r>
              <a:rPr lang="en-US" sz="2000" dirty="0" smtClean="0"/>
              <a:t>parents, ___________?</a:t>
            </a:r>
            <a:endParaRPr lang="ru-RU" sz="2000" dirty="0"/>
          </a:p>
        </p:txBody>
      </p:sp>
      <p:pic>
        <p:nvPicPr>
          <p:cNvPr id="4098" name="Picture 2" descr="http://r.mtdata.ru/r620x-/u24/photo32D3/20328406327-0/original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00" y="4000500"/>
            <a:ext cx="2857500" cy="2857500"/>
          </a:xfrm>
          <a:prstGeom prst="rect">
            <a:avLst/>
          </a:prstGeom>
          <a:noFill/>
        </p:spPr>
      </p:pic>
      <p:pic>
        <p:nvPicPr>
          <p:cNvPr id="4100" name="Picture 4" descr="http://medtourindia.ru/wp-content/uploads/2015/09/faq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5157192"/>
            <a:ext cx="2304256" cy="1529813"/>
          </a:xfrm>
          <a:prstGeom prst="rect">
            <a:avLst/>
          </a:prstGeom>
          <a:noFill/>
        </p:spPr>
      </p:pic>
      <p:pic>
        <p:nvPicPr>
          <p:cNvPr id="6" name="Picture 4" descr="http://medtourindia.ru/wp-content/uploads/2015/09/faq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5157192"/>
            <a:ext cx="2304256" cy="15298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36</Words>
  <Application>Microsoft Office PowerPoint</Application>
  <PresentationFormat>Экран (4:3)</PresentationFormat>
  <Paragraphs>5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Разделительные вопросы в Present Perfect.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Разделительные вопросы в Present Perfect.</dc:title>
  <dc:creator>Vsemoguwii</dc:creator>
  <cp:lastModifiedBy>Vsemoguwii</cp:lastModifiedBy>
  <cp:revision>4</cp:revision>
  <dcterms:created xsi:type="dcterms:W3CDTF">2017-10-02T20:30:26Z</dcterms:created>
  <dcterms:modified xsi:type="dcterms:W3CDTF">2017-10-02T21:06:27Z</dcterms:modified>
</cp:coreProperties>
</file>