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«СЕКРЕТЫ РАЗВЕДКИ»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C00000"/>
                </a:solidFill>
              </a:rPr>
              <a:t>Развивающая игра, посвящённая Дню защитника Отечества</a:t>
            </a: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500042"/>
            <a:ext cx="801988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«23 февраля- День </a:t>
            </a:r>
          </a:p>
          <a:p>
            <a:pPr algn="ctr"/>
            <a:r>
              <a:rPr lang="ru-RU" sz="54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защитника Отечества»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РАСШИФРУЙ СЛОВО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И 1</a:t>
            </a:r>
          </a:p>
          <a:p>
            <a:r>
              <a:rPr lang="ru-RU" dirty="0" smtClean="0"/>
              <a:t>Р 2                 	</a:t>
            </a:r>
          </a:p>
          <a:p>
            <a:r>
              <a:rPr lang="ru-RU" dirty="0" smtClean="0"/>
              <a:t>Б 3</a:t>
            </a:r>
          </a:p>
          <a:p>
            <a:r>
              <a:rPr lang="ru-RU" dirty="0" smtClean="0"/>
              <a:t>Т 4</a:t>
            </a:r>
          </a:p>
          <a:p>
            <a:r>
              <a:rPr lang="ru-RU" dirty="0" smtClean="0"/>
              <a:t>А 5</a:t>
            </a:r>
          </a:p>
          <a:p>
            <a:r>
              <a:rPr lang="ru-RU" dirty="0" smtClean="0"/>
              <a:t>Н 6</a:t>
            </a:r>
          </a:p>
          <a:p>
            <a:r>
              <a:rPr lang="ru-RU" dirty="0" smtClean="0"/>
              <a:t>У 7</a:t>
            </a:r>
          </a:p>
          <a:p>
            <a:r>
              <a:rPr lang="ru-RU" dirty="0" smtClean="0"/>
              <a:t>О 8</a:t>
            </a:r>
          </a:p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000232" y="4286256"/>
          <a:ext cx="6096000" cy="115665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1156658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8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4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5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643174" y="4714884"/>
            <a:ext cx="47149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Р          О          Т         А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ПРОЧТИ СЛОВО ПО ПЕРВЫМ БУКВАМ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43444"/>
          </a:xfrm>
        </p:spPr>
        <p:txBody>
          <a:bodyPr>
            <a:normAutofit/>
          </a:bodyPr>
          <a:lstStyle/>
          <a:p>
            <a:r>
              <a:rPr lang="ru-RU" sz="6000" dirty="0" smtClean="0"/>
              <a:t>ШАРФ</a:t>
            </a:r>
          </a:p>
          <a:p>
            <a:r>
              <a:rPr lang="ru-RU" sz="6000" dirty="0" smtClean="0"/>
              <a:t>ТОРТ</a:t>
            </a:r>
          </a:p>
          <a:p>
            <a:r>
              <a:rPr lang="ru-RU" sz="6000" dirty="0" smtClean="0"/>
              <a:t>АРБУЗ</a:t>
            </a:r>
          </a:p>
          <a:p>
            <a:r>
              <a:rPr lang="ru-RU" sz="6000" dirty="0" smtClean="0"/>
              <a:t>БЕРЁЗА</a:t>
            </a:r>
            <a:endParaRPr lang="ru-RU" sz="6000" dirty="0"/>
          </a:p>
        </p:txBody>
      </p:sp>
      <p:sp>
        <p:nvSpPr>
          <p:cNvPr id="4" name="TextBox 3"/>
          <p:cNvSpPr txBox="1"/>
          <p:nvPr/>
        </p:nvSpPr>
        <p:spPr>
          <a:xfrm>
            <a:off x="4357686" y="3000372"/>
            <a:ext cx="273594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</a:rPr>
              <a:t>ШТАБ</a:t>
            </a:r>
            <a:endParaRPr lang="ru-RU" sz="8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Кодирование цветом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1397000"/>
          <a:ext cx="6096000" cy="13176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13176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500166" y="1643050"/>
            <a:ext cx="6143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   м       а       </a:t>
            </a:r>
            <a:r>
              <a:rPr lang="ru-RU" sz="3600" b="1" dirty="0" err="1" smtClean="0">
                <a:solidFill>
                  <a:srgbClr val="FF0000"/>
                </a:solidFill>
              </a:rPr>
              <a:t>ш</a:t>
            </a:r>
            <a:r>
              <a:rPr lang="ru-RU" sz="3600" b="1" dirty="0" smtClean="0">
                <a:solidFill>
                  <a:srgbClr val="FF0000"/>
                </a:solidFill>
              </a:rPr>
              <a:t>       и       </a:t>
            </a:r>
            <a:r>
              <a:rPr lang="ru-RU" sz="3600" b="1" dirty="0" err="1" smtClean="0">
                <a:solidFill>
                  <a:srgbClr val="FF0000"/>
                </a:solidFill>
              </a:rPr>
              <a:t>н</a:t>
            </a:r>
            <a:r>
              <a:rPr lang="ru-RU" sz="3600" b="1" dirty="0" smtClean="0">
                <a:solidFill>
                  <a:srgbClr val="FF0000"/>
                </a:solidFill>
              </a:rPr>
              <a:t>        а</a:t>
            </a:r>
            <a:endParaRPr lang="ru-RU" sz="3600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500166" y="3857628"/>
          <a:ext cx="6096000" cy="15716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157163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714480" y="4286256"/>
            <a:ext cx="55721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   м          и           </a:t>
            </a:r>
            <a:r>
              <a:rPr lang="ru-RU" sz="4000" b="1" dirty="0" err="1" smtClean="0">
                <a:solidFill>
                  <a:srgbClr val="FF0000"/>
                </a:solidFill>
              </a:rPr>
              <a:t>н</a:t>
            </a:r>
            <a:r>
              <a:rPr lang="ru-RU" sz="4000" b="1" dirty="0" smtClean="0">
                <a:solidFill>
                  <a:srgbClr val="FF0000"/>
                </a:solidFill>
              </a:rPr>
              <a:t>          а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СОСТАВЬ НОВОЕ СЛОВО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86122"/>
          </a:xfrm>
        </p:spPr>
        <p:txBody>
          <a:bodyPr>
            <a:normAutofit lnSpcReduction="10000"/>
          </a:bodyPr>
          <a:lstStyle/>
          <a:p>
            <a:r>
              <a:rPr lang="ru-RU" sz="6000" dirty="0" smtClean="0"/>
              <a:t>НИТ</a:t>
            </a:r>
            <a:r>
              <a:rPr lang="ru-RU" sz="6000" dirty="0" smtClean="0">
                <a:solidFill>
                  <a:srgbClr val="FF0000"/>
                </a:solidFill>
              </a:rPr>
              <a:t>КА</a:t>
            </a:r>
          </a:p>
          <a:p>
            <a:r>
              <a:rPr lang="ru-RU" sz="6000" dirty="0" smtClean="0">
                <a:solidFill>
                  <a:srgbClr val="FF0000"/>
                </a:solidFill>
              </a:rPr>
              <a:t>ТЮ</a:t>
            </a:r>
            <a:r>
              <a:rPr lang="ru-RU" sz="6000" dirty="0" smtClean="0"/>
              <a:t>БИК</a:t>
            </a:r>
          </a:p>
          <a:p>
            <a:r>
              <a:rPr lang="ru-RU" sz="6000" dirty="0" smtClean="0">
                <a:solidFill>
                  <a:srgbClr val="FF0000"/>
                </a:solidFill>
              </a:rPr>
              <a:t>ША</a:t>
            </a:r>
            <a:r>
              <a:rPr lang="ru-RU" sz="6000" dirty="0" smtClean="0"/>
              <a:t>ЛАШ</a:t>
            </a:r>
            <a:endParaRPr lang="ru-RU" sz="6000" dirty="0"/>
          </a:p>
        </p:txBody>
      </p:sp>
      <p:sp>
        <p:nvSpPr>
          <p:cNvPr id="4" name="TextBox 3"/>
          <p:cNvSpPr txBox="1"/>
          <p:nvPr/>
        </p:nvSpPr>
        <p:spPr>
          <a:xfrm>
            <a:off x="2714612" y="4786322"/>
            <a:ext cx="327320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i="1" dirty="0" smtClean="0">
                <a:solidFill>
                  <a:srgbClr val="FF0000"/>
                </a:solidFill>
              </a:rPr>
              <a:t>КАТЮША</a:t>
            </a:r>
            <a:endParaRPr lang="ru-RU" sz="60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Координатная сетка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34" y="1285860"/>
          <a:ext cx="8072496" cy="3364992"/>
        </p:xfrm>
        <a:graphic>
          <a:graphicData uri="http://schemas.openxmlformats.org/drawingml/2006/table">
            <a:tbl>
              <a:tblPr/>
              <a:tblGrid>
                <a:gridCol w="1008873"/>
                <a:gridCol w="1008873"/>
                <a:gridCol w="1008873"/>
                <a:gridCol w="1008873"/>
                <a:gridCol w="1008873"/>
                <a:gridCol w="1008873"/>
                <a:gridCol w="1009629"/>
                <a:gridCol w="1009629"/>
              </a:tblGrid>
              <a:tr h="511973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3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err="1"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3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л</a:t>
                      </a:r>
                      <a:endParaRPr lang="ru-RU" sz="3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3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3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endParaRPr lang="ru-RU" sz="3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э</a:t>
                      </a:r>
                      <a:endParaRPr lang="ru-RU" sz="3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ц</a:t>
                      </a:r>
                      <a:endParaRPr lang="ru-RU" sz="3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1973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3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3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err="1">
                          <a:latin typeface="Times New Roman"/>
                          <a:ea typeface="Times New Roman"/>
                          <a:cs typeface="Times New Roman"/>
                        </a:rPr>
                        <a:t>д</a:t>
                      </a:r>
                      <a:endParaRPr lang="ru-RU" sz="3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err="1">
                          <a:latin typeface="Times New Roman"/>
                          <a:ea typeface="Times New Roman"/>
                          <a:cs typeface="Times New Roman"/>
                        </a:rPr>
                        <a:t>ю</a:t>
                      </a:r>
                      <a:endParaRPr lang="ru-RU" sz="3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endParaRPr lang="ru-RU" sz="3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3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3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1973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3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3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3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Times New Roman"/>
                          <a:cs typeface="Times New Roman"/>
                        </a:rPr>
                        <a:t>г</a:t>
                      </a:r>
                      <a:endParaRPr lang="ru-RU" sz="3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err="1">
                          <a:latin typeface="Times New Roman"/>
                          <a:ea typeface="Times New Roman"/>
                          <a:cs typeface="Times New Roman"/>
                        </a:rPr>
                        <a:t>ь</a:t>
                      </a:r>
                      <a:endParaRPr lang="ru-RU" sz="3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ж</a:t>
                      </a:r>
                      <a:endParaRPr lang="ru-RU" sz="3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ъ</a:t>
                      </a:r>
                      <a:endParaRPr lang="ru-RU" sz="3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щ</a:t>
                      </a:r>
                      <a:endParaRPr lang="ru-RU" sz="3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1973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3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з</a:t>
                      </a:r>
                      <a:endParaRPr lang="ru-RU" sz="3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3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Times New Roman"/>
                          <a:cs typeface="Times New Roman"/>
                        </a:rPr>
                        <a:t>б</a:t>
                      </a:r>
                      <a:endParaRPr lang="ru-RU" sz="3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err="1">
                          <a:latin typeface="Times New Roman"/>
                          <a:ea typeface="Times New Roman"/>
                          <a:cs typeface="Times New Roman"/>
                        </a:rPr>
                        <a:t>ф</a:t>
                      </a:r>
                      <a:endParaRPr lang="ru-RU" sz="3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3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й</a:t>
                      </a:r>
                      <a:endParaRPr lang="ru-RU" sz="3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1973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3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ш</a:t>
                      </a:r>
                      <a:endParaRPr lang="ru-RU" sz="3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3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я</a:t>
                      </a:r>
                      <a:endParaRPr lang="ru-RU" sz="3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3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err="1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3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Times New Roman"/>
                          <a:cs typeface="Times New Roman"/>
                        </a:rPr>
                        <a:t>ч</a:t>
                      </a:r>
                      <a:endParaRPr lang="ru-RU" sz="3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3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1973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3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3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3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3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3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3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3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0034" y="4714884"/>
            <a:ext cx="80010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(2,3)(5,5)(2,1)(2,2)(5,4)(2,3)(2,1) 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3500430" y="5500702"/>
            <a:ext cx="23346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АВТОМАТ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ИСПОЛЬЗУЙ АЛФАВИТ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34" y="1857364"/>
          <a:ext cx="8215370" cy="3286148"/>
        </p:xfrm>
        <a:graphic>
          <a:graphicData uri="http://schemas.openxmlformats.org/drawingml/2006/table">
            <a:tbl>
              <a:tblPr/>
              <a:tblGrid>
                <a:gridCol w="2053459"/>
                <a:gridCol w="2053459"/>
                <a:gridCol w="2054226"/>
                <a:gridCol w="2054226"/>
              </a:tblGrid>
              <a:tr h="1643074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3074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42910" y="3714752"/>
            <a:ext cx="80010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    Г         Р          И         Б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РЕБУС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857620" y="2000240"/>
            <a:ext cx="12538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ГРА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3714744" y="3000372"/>
            <a:ext cx="1571636" cy="1588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4071934" y="2143116"/>
            <a:ext cx="91352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71802" y="4357694"/>
            <a:ext cx="305436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i="1" dirty="0" smtClean="0">
                <a:solidFill>
                  <a:srgbClr val="FF0000"/>
                </a:solidFill>
              </a:rPr>
              <a:t>ГРАНАТА</a:t>
            </a:r>
            <a:endParaRPr lang="ru-RU" sz="60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EBCEA3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137</Words>
  <PresentationFormat>Экран (4:3)</PresentationFormat>
  <Paragraphs>91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 «СЕКРЕТЫ РАЗВЕДКИ»</vt:lpstr>
      <vt:lpstr>РАСШИФРУЙ СЛОВО</vt:lpstr>
      <vt:lpstr>ПРОЧТИ СЛОВО ПО ПЕРВЫМ БУКВАМ</vt:lpstr>
      <vt:lpstr>Кодирование цветом</vt:lpstr>
      <vt:lpstr>СОСТАВЬ НОВОЕ СЛОВО</vt:lpstr>
      <vt:lpstr>Координатная сетка</vt:lpstr>
      <vt:lpstr>ИСПОЛЬЗУЙ АЛФАВИТ</vt:lpstr>
      <vt:lpstr>РЕБУС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«СЕКРЕТЫ РАЗВЕДКИ»</dc:title>
  <cp:lastModifiedBy>ujhkjhk</cp:lastModifiedBy>
  <cp:revision>11</cp:revision>
  <dcterms:modified xsi:type="dcterms:W3CDTF">2017-02-21T11:27:11Z</dcterms:modified>
</cp:coreProperties>
</file>