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04B8-FD55-40CA-90E9-EAE77AFB0E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A203-3253-479F-A661-6665C0B8A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08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A04B8-FD55-40CA-90E9-EAE77AFB0E06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A203-3253-479F-A661-6665C0B8A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09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sz="2000" b="0" smtClean="0"/>
              <a:t>МБДОУ «Детский сад № 84 «Аленка»</a:t>
            </a:r>
            <a:br>
              <a:rPr lang="ru-RU" sz="2000" b="0" smtClean="0"/>
            </a:br>
            <a:r>
              <a:rPr lang="ru-RU" sz="2000" b="0" smtClean="0"/>
              <a:t/>
            </a:r>
            <a:br>
              <a:rPr lang="ru-RU" sz="2000" b="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4000" smtClean="0"/>
              <a:t>Развитие сенсорных способностей детей</a:t>
            </a:r>
            <a:br>
              <a:rPr lang="ru-RU" sz="4000" smtClean="0"/>
            </a:br>
            <a:r>
              <a:rPr lang="ru-RU" sz="4000" smtClean="0"/>
              <a:t> 3-4 лет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878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742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227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401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/>
              <a:t>Спасибо за внимание!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2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443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76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97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979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445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884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3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990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МБДОУ «Детский сад № 84 «Аленка»     Развитие сенсорных способностей детей  3-4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№ 84 «Аленка»     Развитие сенсорных способностей детей  3-4 лет</dc:title>
  <dc:creator>1</dc:creator>
  <cp:lastModifiedBy>1</cp:lastModifiedBy>
  <cp:revision>1</cp:revision>
  <dcterms:created xsi:type="dcterms:W3CDTF">2017-10-11T15:29:10Z</dcterms:created>
  <dcterms:modified xsi:type="dcterms:W3CDTF">2017-10-11T15:29:10Z</dcterms:modified>
</cp:coreProperties>
</file>