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5" r:id="rId4"/>
    <p:sldId id="264" r:id="rId5"/>
    <p:sldId id="269" r:id="rId6"/>
    <p:sldId id="261" r:id="rId7"/>
    <p:sldId id="258" r:id="rId8"/>
    <p:sldId id="270" r:id="rId9"/>
    <p:sldId id="260" r:id="rId10"/>
    <p:sldId id="268" r:id="rId11"/>
    <p:sldId id="265" r:id="rId12"/>
    <p:sldId id="262" r:id="rId13"/>
    <p:sldId id="271" r:id="rId14"/>
    <p:sldId id="257" r:id="rId15"/>
    <p:sldId id="272" r:id="rId16"/>
    <p:sldId id="266" r:id="rId17"/>
    <p:sldId id="267" r:id="rId18"/>
    <p:sldId id="263" r:id="rId19"/>
    <p:sldId id="25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4FF"/>
    <a:srgbClr val="DE0CC5"/>
    <a:srgbClr val="A568D2"/>
    <a:srgbClr val="EFDBA3"/>
    <a:srgbClr val="F470E1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70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7EA709-8B72-4FDE-A226-99DBBCB5373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B7317F-7707-48B9-ACCC-629ED7D8AF02}">
      <dgm:prSet phldrT="[Текст]" custT="1"/>
      <dgm:spPr>
        <a:solidFill>
          <a:srgbClr val="DE0CC5"/>
        </a:solidFill>
      </dgm:spPr>
      <dgm:t>
        <a:bodyPr/>
        <a:lstStyle/>
        <a:p>
          <a:r>
            <a:rPr lang="ru-RU" sz="1800" dirty="0" smtClean="0">
              <a:solidFill>
                <a:srgbClr val="A7E4FF"/>
              </a:solidFill>
              <a:latin typeface="Bookman Old Style" pitchFamily="18" charset="0"/>
            </a:rPr>
            <a:t>Система работы </a:t>
          </a:r>
        </a:p>
        <a:p>
          <a:r>
            <a:rPr lang="ru-RU" sz="1700" dirty="0" smtClean="0">
              <a:solidFill>
                <a:srgbClr val="A7E4FF"/>
              </a:solidFill>
              <a:latin typeface="Bookman Old Style" pitchFamily="18" charset="0"/>
            </a:rPr>
            <a:t>по организации театрализованной деятельности</a:t>
          </a:r>
          <a:endParaRPr lang="ru-RU" sz="1700" dirty="0">
            <a:solidFill>
              <a:srgbClr val="A7E4FF"/>
            </a:solidFill>
            <a:latin typeface="Bookman Old Style" pitchFamily="18" charset="0"/>
          </a:endParaRPr>
        </a:p>
      </dgm:t>
    </dgm:pt>
    <dgm:pt modelId="{220E1B3B-5B15-4832-8CE0-AD19EE9DD76F}" type="parTrans" cxnId="{26D0154D-AFE7-4417-9EA8-A84FA821AE2E}">
      <dgm:prSet/>
      <dgm:spPr/>
      <dgm:t>
        <a:bodyPr/>
        <a:lstStyle/>
        <a:p>
          <a:endParaRPr lang="ru-RU"/>
        </a:p>
      </dgm:t>
    </dgm:pt>
    <dgm:pt modelId="{8D382E4A-1CE0-4AB8-93F5-F95EBA96A6BD}" type="sibTrans" cxnId="{26D0154D-AFE7-4417-9EA8-A84FA821AE2E}">
      <dgm:prSet/>
      <dgm:spPr/>
      <dgm:t>
        <a:bodyPr/>
        <a:lstStyle/>
        <a:p>
          <a:endParaRPr lang="ru-RU"/>
        </a:p>
      </dgm:t>
    </dgm:pt>
    <dgm:pt modelId="{AF514FE6-625B-4B6E-BBE9-019D3AB1EFE9}">
      <dgm:prSet phldrT="[Текст]"/>
      <dgm:spPr>
        <a:solidFill>
          <a:srgbClr val="A568D2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Организация предметно-развивающей среды</a:t>
          </a:r>
          <a:endParaRPr lang="ru-RU" dirty="0">
            <a:solidFill>
              <a:srgbClr val="002060"/>
            </a:solidFill>
          </a:endParaRPr>
        </a:p>
      </dgm:t>
    </dgm:pt>
    <dgm:pt modelId="{C9B707DC-FB0C-4A68-BDB7-077918AE83C4}" type="parTrans" cxnId="{44417A7D-4923-47D0-B088-E991877FA6F7}">
      <dgm:prSet/>
      <dgm:spPr/>
      <dgm:t>
        <a:bodyPr/>
        <a:lstStyle/>
        <a:p>
          <a:endParaRPr lang="ru-RU"/>
        </a:p>
      </dgm:t>
    </dgm:pt>
    <dgm:pt modelId="{9B51E4F1-F58C-4B35-A9F4-7F253C3789F3}" type="sibTrans" cxnId="{44417A7D-4923-47D0-B088-E991877FA6F7}">
      <dgm:prSet/>
      <dgm:spPr/>
      <dgm:t>
        <a:bodyPr/>
        <a:lstStyle/>
        <a:p>
          <a:endParaRPr lang="ru-RU"/>
        </a:p>
      </dgm:t>
    </dgm:pt>
    <dgm:pt modelId="{6E780280-03CE-46C6-9BC0-86DFE6513E38}">
      <dgm:prSet phldrT="[Текст]"/>
      <dgm:spPr>
        <a:solidFill>
          <a:srgbClr val="A568D2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Перспективное планирование и реализация</a:t>
          </a:r>
          <a:endParaRPr lang="ru-RU" dirty="0">
            <a:solidFill>
              <a:srgbClr val="002060"/>
            </a:solidFill>
          </a:endParaRPr>
        </a:p>
      </dgm:t>
    </dgm:pt>
    <dgm:pt modelId="{98F78C41-BC4C-4AA7-A525-4B9A5DA2B016}" type="parTrans" cxnId="{634423EE-2621-408F-8364-C770E5FCBA4B}">
      <dgm:prSet/>
      <dgm:spPr/>
      <dgm:t>
        <a:bodyPr/>
        <a:lstStyle/>
        <a:p>
          <a:endParaRPr lang="ru-RU"/>
        </a:p>
      </dgm:t>
    </dgm:pt>
    <dgm:pt modelId="{B8377D11-4D3B-4AE3-A408-C5B2CB8D6604}" type="sibTrans" cxnId="{634423EE-2621-408F-8364-C770E5FCBA4B}">
      <dgm:prSet/>
      <dgm:spPr/>
      <dgm:t>
        <a:bodyPr/>
        <a:lstStyle/>
        <a:p>
          <a:endParaRPr lang="ru-RU"/>
        </a:p>
      </dgm:t>
    </dgm:pt>
    <dgm:pt modelId="{DE700F30-DFE2-4333-859A-8384ED60A22C}">
      <dgm:prSet phldrT="[Текст]"/>
      <dgm:spPr>
        <a:solidFill>
          <a:srgbClr val="A568D2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Диагностика</a:t>
          </a:r>
          <a:endParaRPr lang="ru-RU" dirty="0">
            <a:solidFill>
              <a:srgbClr val="002060"/>
            </a:solidFill>
          </a:endParaRPr>
        </a:p>
      </dgm:t>
    </dgm:pt>
    <dgm:pt modelId="{54D36D5A-F22A-4F6B-A5BF-D16736621CBC}" type="parTrans" cxnId="{1A1B439B-46A3-4059-8A40-B1D3D1751958}">
      <dgm:prSet/>
      <dgm:spPr/>
      <dgm:t>
        <a:bodyPr/>
        <a:lstStyle/>
        <a:p>
          <a:endParaRPr lang="ru-RU"/>
        </a:p>
      </dgm:t>
    </dgm:pt>
    <dgm:pt modelId="{DEBFBDE3-F1D7-4D19-8C51-FC3D2180D263}" type="sibTrans" cxnId="{1A1B439B-46A3-4059-8A40-B1D3D1751958}">
      <dgm:prSet/>
      <dgm:spPr/>
      <dgm:t>
        <a:bodyPr/>
        <a:lstStyle/>
        <a:p>
          <a:endParaRPr lang="ru-RU"/>
        </a:p>
      </dgm:t>
    </dgm:pt>
    <dgm:pt modelId="{E3D32242-B955-4695-80DA-2CCABE2C0762}">
      <dgm:prSet phldrT="[Текст]"/>
      <dgm:spPr>
        <a:solidFill>
          <a:srgbClr val="A568D2"/>
        </a:solidFill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Работа с родителями</a:t>
          </a:r>
          <a:endParaRPr lang="ru-RU" dirty="0">
            <a:solidFill>
              <a:srgbClr val="002060"/>
            </a:solidFill>
          </a:endParaRPr>
        </a:p>
      </dgm:t>
    </dgm:pt>
    <dgm:pt modelId="{CF37385B-1F33-472A-A20D-B93F347E3844}" type="parTrans" cxnId="{97AB881B-EFA4-4997-B376-E872CF00D54B}">
      <dgm:prSet/>
      <dgm:spPr/>
      <dgm:t>
        <a:bodyPr/>
        <a:lstStyle/>
        <a:p>
          <a:endParaRPr lang="ru-RU"/>
        </a:p>
      </dgm:t>
    </dgm:pt>
    <dgm:pt modelId="{74DA9093-D6D9-4815-B034-99A6D18287BE}" type="sibTrans" cxnId="{97AB881B-EFA4-4997-B376-E872CF00D54B}">
      <dgm:prSet/>
      <dgm:spPr/>
      <dgm:t>
        <a:bodyPr/>
        <a:lstStyle/>
        <a:p>
          <a:endParaRPr lang="ru-RU"/>
        </a:p>
      </dgm:t>
    </dgm:pt>
    <dgm:pt modelId="{E8E64BB2-D50F-40A0-B17A-6F42085819D5}" type="pres">
      <dgm:prSet presAssocID="{ED7EA709-8B72-4FDE-A226-99DBBCB5373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923C82-E7F6-4B07-82FF-2E8294640202}" type="pres">
      <dgm:prSet presAssocID="{70B7317F-7707-48B9-ACCC-629ED7D8AF02}" presName="centerShape" presStyleLbl="node0" presStyleIdx="0" presStyleCnt="1" custScaleX="131766" custScaleY="125490"/>
      <dgm:spPr/>
      <dgm:t>
        <a:bodyPr/>
        <a:lstStyle/>
        <a:p>
          <a:endParaRPr lang="ru-RU"/>
        </a:p>
      </dgm:t>
    </dgm:pt>
    <dgm:pt modelId="{68CA1E4F-0D7B-4BA4-BEBC-03B4119DB6CF}" type="pres">
      <dgm:prSet presAssocID="{AF514FE6-625B-4B6E-BBE9-019D3AB1EFE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DBCF6-179C-4977-8A92-2F59BEFCD6EB}" type="pres">
      <dgm:prSet presAssocID="{AF514FE6-625B-4B6E-BBE9-019D3AB1EFE9}" presName="dummy" presStyleCnt="0"/>
      <dgm:spPr/>
    </dgm:pt>
    <dgm:pt modelId="{9DE49B3E-D521-4857-80B3-F630C3253A8E}" type="pres">
      <dgm:prSet presAssocID="{9B51E4F1-F58C-4B35-A9F4-7F253C3789F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B24CB46-5A2E-4C1E-A20B-80FA536D7F38}" type="pres">
      <dgm:prSet presAssocID="{6E780280-03CE-46C6-9BC0-86DFE6513E3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957E8-D4B5-4893-9ECA-CA7C556D7F54}" type="pres">
      <dgm:prSet presAssocID="{6E780280-03CE-46C6-9BC0-86DFE6513E38}" presName="dummy" presStyleCnt="0"/>
      <dgm:spPr/>
    </dgm:pt>
    <dgm:pt modelId="{19359DFE-A25B-4EDD-8DAA-18C4AC4595E0}" type="pres">
      <dgm:prSet presAssocID="{B8377D11-4D3B-4AE3-A408-C5B2CB8D660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B68A0D3-0A3F-4FF3-A64E-8181E32BEB77}" type="pres">
      <dgm:prSet presAssocID="{DE700F30-DFE2-4333-859A-8384ED60A22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F89B0-2645-4032-BCA3-4CFF64C867F7}" type="pres">
      <dgm:prSet presAssocID="{DE700F30-DFE2-4333-859A-8384ED60A22C}" presName="dummy" presStyleCnt="0"/>
      <dgm:spPr/>
    </dgm:pt>
    <dgm:pt modelId="{FC48E1FC-8FFE-46BA-A2DA-84FD3E6C9136}" type="pres">
      <dgm:prSet presAssocID="{DEBFBDE3-F1D7-4D19-8C51-FC3D2180D26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48F65D2-5F0A-4225-BDD9-E37F1CAF7F8F}" type="pres">
      <dgm:prSet presAssocID="{E3D32242-B955-4695-80DA-2CCABE2C076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467EC-FE3A-42E0-B70E-F392E7F8F80A}" type="pres">
      <dgm:prSet presAssocID="{E3D32242-B955-4695-80DA-2CCABE2C0762}" presName="dummy" presStyleCnt="0"/>
      <dgm:spPr/>
    </dgm:pt>
    <dgm:pt modelId="{6FD4F80C-A8C8-4DC5-8AA7-79221266A708}" type="pres">
      <dgm:prSet presAssocID="{74DA9093-D6D9-4815-B034-99A6D18287B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459DA8F-FE1A-41A1-B28D-CF545877952C}" type="presOf" srcId="{9B51E4F1-F58C-4B35-A9F4-7F253C3789F3}" destId="{9DE49B3E-D521-4857-80B3-F630C3253A8E}" srcOrd="0" destOrd="0" presId="urn:microsoft.com/office/officeart/2005/8/layout/radial6"/>
    <dgm:cxn modelId="{E4663A1D-7780-45A6-9448-83130847EBD2}" type="presOf" srcId="{70B7317F-7707-48B9-ACCC-629ED7D8AF02}" destId="{D4923C82-E7F6-4B07-82FF-2E8294640202}" srcOrd="0" destOrd="0" presId="urn:microsoft.com/office/officeart/2005/8/layout/radial6"/>
    <dgm:cxn modelId="{26D0154D-AFE7-4417-9EA8-A84FA821AE2E}" srcId="{ED7EA709-8B72-4FDE-A226-99DBBCB5373D}" destId="{70B7317F-7707-48B9-ACCC-629ED7D8AF02}" srcOrd="0" destOrd="0" parTransId="{220E1B3B-5B15-4832-8CE0-AD19EE9DD76F}" sibTransId="{8D382E4A-1CE0-4AB8-93F5-F95EBA96A6BD}"/>
    <dgm:cxn modelId="{97AB881B-EFA4-4997-B376-E872CF00D54B}" srcId="{70B7317F-7707-48B9-ACCC-629ED7D8AF02}" destId="{E3D32242-B955-4695-80DA-2CCABE2C0762}" srcOrd="3" destOrd="0" parTransId="{CF37385B-1F33-472A-A20D-B93F347E3844}" sibTransId="{74DA9093-D6D9-4815-B034-99A6D18287BE}"/>
    <dgm:cxn modelId="{1A1B439B-46A3-4059-8A40-B1D3D1751958}" srcId="{70B7317F-7707-48B9-ACCC-629ED7D8AF02}" destId="{DE700F30-DFE2-4333-859A-8384ED60A22C}" srcOrd="2" destOrd="0" parTransId="{54D36D5A-F22A-4F6B-A5BF-D16736621CBC}" sibTransId="{DEBFBDE3-F1D7-4D19-8C51-FC3D2180D263}"/>
    <dgm:cxn modelId="{0528B19B-577F-4DEC-B392-7B6224B88ECF}" type="presOf" srcId="{B8377D11-4D3B-4AE3-A408-C5B2CB8D6604}" destId="{19359DFE-A25B-4EDD-8DAA-18C4AC4595E0}" srcOrd="0" destOrd="0" presId="urn:microsoft.com/office/officeart/2005/8/layout/radial6"/>
    <dgm:cxn modelId="{E0868DDB-E594-4844-8DD8-42826C3AEE09}" type="presOf" srcId="{DE700F30-DFE2-4333-859A-8384ED60A22C}" destId="{8B68A0D3-0A3F-4FF3-A64E-8181E32BEB77}" srcOrd="0" destOrd="0" presId="urn:microsoft.com/office/officeart/2005/8/layout/radial6"/>
    <dgm:cxn modelId="{C547F679-A833-499F-96D0-0FC65E56F12E}" type="presOf" srcId="{AF514FE6-625B-4B6E-BBE9-019D3AB1EFE9}" destId="{68CA1E4F-0D7B-4BA4-BEBC-03B4119DB6CF}" srcOrd="0" destOrd="0" presId="urn:microsoft.com/office/officeart/2005/8/layout/radial6"/>
    <dgm:cxn modelId="{DC8B721F-9DBB-4D69-BA22-31CBF288E2D6}" type="presOf" srcId="{E3D32242-B955-4695-80DA-2CCABE2C0762}" destId="{B48F65D2-5F0A-4225-BDD9-E37F1CAF7F8F}" srcOrd="0" destOrd="0" presId="urn:microsoft.com/office/officeart/2005/8/layout/radial6"/>
    <dgm:cxn modelId="{A8CC8ADE-00E9-45F1-9478-9D306E460F72}" type="presOf" srcId="{ED7EA709-8B72-4FDE-A226-99DBBCB5373D}" destId="{E8E64BB2-D50F-40A0-B17A-6F42085819D5}" srcOrd="0" destOrd="0" presId="urn:microsoft.com/office/officeart/2005/8/layout/radial6"/>
    <dgm:cxn modelId="{44417A7D-4923-47D0-B088-E991877FA6F7}" srcId="{70B7317F-7707-48B9-ACCC-629ED7D8AF02}" destId="{AF514FE6-625B-4B6E-BBE9-019D3AB1EFE9}" srcOrd="0" destOrd="0" parTransId="{C9B707DC-FB0C-4A68-BDB7-077918AE83C4}" sibTransId="{9B51E4F1-F58C-4B35-A9F4-7F253C3789F3}"/>
    <dgm:cxn modelId="{203FB02C-E2E3-4560-9C06-09C359E449EC}" type="presOf" srcId="{6E780280-03CE-46C6-9BC0-86DFE6513E38}" destId="{AB24CB46-5A2E-4C1E-A20B-80FA536D7F38}" srcOrd="0" destOrd="0" presId="urn:microsoft.com/office/officeart/2005/8/layout/radial6"/>
    <dgm:cxn modelId="{DF5D171F-6110-4DEF-9E6B-3202FE77451F}" type="presOf" srcId="{74DA9093-D6D9-4815-B034-99A6D18287BE}" destId="{6FD4F80C-A8C8-4DC5-8AA7-79221266A708}" srcOrd="0" destOrd="0" presId="urn:microsoft.com/office/officeart/2005/8/layout/radial6"/>
    <dgm:cxn modelId="{634423EE-2621-408F-8364-C770E5FCBA4B}" srcId="{70B7317F-7707-48B9-ACCC-629ED7D8AF02}" destId="{6E780280-03CE-46C6-9BC0-86DFE6513E38}" srcOrd="1" destOrd="0" parTransId="{98F78C41-BC4C-4AA7-A525-4B9A5DA2B016}" sibTransId="{B8377D11-4D3B-4AE3-A408-C5B2CB8D6604}"/>
    <dgm:cxn modelId="{95AD8EB0-56EC-46C6-A82A-39B03B39B177}" type="presOf" srcId="{DEBFBDE3-F1D7-4D19-8C51-FC3D2180D263}" destId="{FC48E1FC-8FFE-46BA-A2DA-84FD3E6C9136}" srcOrd="0" destOrd="0" presId="urn:microsoft.com/office/officeart/2005/8/layout/radial6"/>
    <dgm:cxn modelId="{05567C71-EF80-4479-9ACE-FC6A89372FD0}" type="presParOf" srcId="{E8E64BB2-D50F-40A0-B17A-6F42085819D5}" destId="{D4923C82-E7F6-4B07-82FF-2E8294640202}" srcOrd="0" destOrd="0" presId="urn:microsoft.com/office/officeart/2005/8/layout/radial6"/>
    <dgm:cxn modelId="{B29D4F1B-F830-4305-BFBE-9E85175D032A}" type="presParOf" srcId="{E8E64BB2-D50F-40A0-B17A-6F42085819D5}" destId="{68CA1E4F-0D7B-4BA4-BEBC-03B4119DB6CF}" srcOrd="1" destOrd="0" presId="urn:microsoft.com/office/officeart/2005/8/layout/radial6"/>
    <dgm:cxn modelId="{CA06C4D7-7893-4EB6-BD2F-F05804252D00}" type="presParOf" srcId="{E8E64BB2-D50F-40A0-B17A-6F42085819D5}" destId="{E49DBCF6-179C-4977-8A92-2F59BEFCD6EB}" srcOrd="2" destOrd="0" presId="urn:microsoft.com/office/officeart/2005/8/layout/radial6"/>
    <dgm:cxn modelId="{E1E0A399-C2D0-453A-B08F-BB94C061E54B}" type="presParOf" srcId="{E8E64BB2-D50F-40A0-B17A-6F42085819D5}" destId="{9DE49B3E-D521-4857-80B3-F630C3253A8E}" srcOrd="3" destOrd="0" presId="urn:microsoft.com/office/officeart/2005/8/layout/radial6"/>
    <dgm:cxn modelId="{64447A21-989B-4A85-93AC-55428186EB35}" type="presParOf" srcId="{E8E64BB2-D50F-40A0-B17A-6F42085819D5}" destId="{AB24CB46-5A2E-4C1E-A20B-80FA536D7F38}" srcOrd="4" destOrd="0" presId="urn:microsoft.com/office/officeart/2005/8/layout/radial6"/>
    <dgm:cxn modelId="{5A1E4451-08FF-4847-8523-9A47975A310E}" type="presParOf" srcId="{E8E64BB2-D50F-40A0-B17A-6F42085819D5}" destId="{D50957E8-D4B5-4893-9ECA-CA7C556D7F54}" srcOrd="5" destOrd="0" presId="urn:microsoft.com/office/officeart/2005/8/layout/radial6"/>
    <dgm:cxn modelId="{2B33FF87-0ABB-4CB1-BFE1-217B074C1960}" type="presParOf" srcId="{E8E64BB2-D50F-40A0-B17A-6F42085819D5}" destId="{19359DFE-A25B-4EDD-8DAA-18C4AC4595E0}" srcOrd="6" destOrd="0" presId="urn:microsoft.com/office/officeart/2005/8/layout/radial6"/>
    <dgm:cxn modelId="{934D6C72-AB45-4E30-8191-45CB7412A46E}" type="presParOf" srcId="{E8E64BB2-D50F-40A0-B17A-6F42085819D5}" destId="{8B68A0D3-0A3F-4FF3-A64E-8181E32BEB77}" srcOrd="7" destOrd="0" presId="urn:microsoft.com/office/officeart/2005/8/layout/radial6"/>
    <dgm:cxn modelId="{A71B212F-D714-4C94-BA5E-2590CE489CFD}" type="presParOf" srcId="{E8E64BB2-D50F-40A0-B17A-6F42085819D5}" destId="{52CF89B0-2645-4032-BCA3-4CFF64C867F7}" srcOrd="8" destOrd="0" presId="urn:microsoft.com/office/officeart/2005/8/layout/radial6"/>
    <dgm:cxn modelId="{69DBA9E1-11B5-418B-9A58-9A9AB1C305DC}" type="presParOf" srcId="{E8E64BB2-D50F-40A0-B17A-6F42085819D5}" destId="{FC48E1FC-8FFE-46BA-A2DA-84FD3E6C9136}" srcOrd="9" destOrd="0" presId="urn:microsoft.com/office/officeart/2005/8/layout/radial6"/>
    <dgm:cxn modelId="{8430E3BD-F9AA-4DBF-AC84-24039D396325}" type="presParOf" srcId="{E8E64BB2-D50F-40A0-B17A-6F42085819D5}" destId="{B48F65D2-5F0A-4225-BDD9-E37F1CAF7F8F}" srcOrd="10" destOrd="0" presId="urn:microsoft.com/office/officeart/2005/8/layout/radial6"/>
    <dgm:cxn modelId="{8064B9A0-E8D8-4937-B29C-B52489AFCBB0}" type="presParOf" srcId="{E8E64BB2-D50F-40A0-B17A-6F42085819D5}" destId="{2FA467EC-FE3A-42E0-B70E-F392E7F8F80A}" srcOrd="11" destOrd="0" presId="urn:microsoft.com/office/officeart/2005/8/layout/radial6"/>
    <dgm:cxn modelId="{60E53413-6568-4917-BB78-6C64D5C4A8D7}" type="presParOf" srcId="{E8E64BB2-D50F-40A0-B17A-6F42085819D5}" destId="{6FD4F80C-A8C8-4DC5-8AA7-79221266A70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1AB1AB-C619-41E6-8A19-D4EF457CCEA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CA9FB3-56E3-45A5-A71C-5CDD6FE4E2D7}">
      <dgm:prSet phldrT="[Текст]"/>
      <dgm:spPr>
        <a:solidFill>
          <a:srgbClr val="A7E4FF">
            <a:alpha val="89804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индивидуальности</a:t>
          </a:r>
          <a:endParaRPr lang="ru-RU" dirty="0">
            <a:solidFill>
              <a:srgbClr val="002060"/>
            </a:solidFill>
          </a:endParaRPr>
        </a:p>
      </dgm:t>
    </dgm:pt>
    <dgm:pt modelId="{10660DA6-2B58-4960-9513-7072904EF656}" type="parTrans" cxnId="{F1E9D417-9F2C-459C-A5D4-C6FF9E870034}">
      <dgm:prSet/>
      <dgm:spPr/>
      <dgm:t>
        <a:bodyPr/>
        <a:lstStyle/>
        <a:p>
          <a:endParaRPr lang="ru-RU"/>
        </a:p>
      </dgm:t>
    </dgm:pt>
    <dgm:pt modelId="{2870F2C7-048D-463B-8B6C-26CDBA889510}" type="sibTrans" cxnId="{F1E9D417-9F2C-459C-A5D4-C6FF9E870034}">
      <dgm:prSet/>
      <dgm:spPr/>
      <dgm:t>
        <a:bodyPr/>
        <a:lstStyle/>
        <a:p>
          <a:endParaRPr lang="ru-RU"/>
        </a:p>
      </dgm:t>
    </dgm:pt>
    <dgm:pt modelId="{2019AC06-338F-45DB-8159-586DB7F484F6}">
      <dgm:prSet phldrT="[Текст]"/>
      <dgm:spPr>
        <a:solidFill>
          <a:srgbClr val="A7E4FF">
            <a:alpha val="9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всеобщего участия</a:t>
          </a:r>
          <a:endParaRPr lang="ru-RU" dirty="0">
            <a:solidFill>
              <a:srgbClr val="002060"/>
            </a:solidFill>
          </a:endParaRPr>
        </a:p>
      </dgm:t>
    </dgm:pt>
    <dgm:pt modelId="{E2F839D4-E571-44F8-B3D3-981F2369ED3F}" type="parTrans" cxnId="{8B8C422F-2718-4BE9-868A-E1BF7CDB5D11}">
      <dgm:prSet/>
      <dgm:spPr/>
      <dgm:t>
        <a:bodyPr/>
        <a:lstStyle/>
        <a:p>
          <a:endParaRPr lang="ru-RU"/>
        </a:p>
      </dgm:t>
    </dgm:pt>
    <dgm:pt modelId="{D039A936-B0B4-4C2F-A976-9D3638A54EDF}" type="sibTrans" cxnId="{8B8C422F-2718-4BE9-868A-E1BF7CDB5D11}">
      <dgm:prSet/>
      <dgm:spPr/>
      <dgm:t>
        <a:bodyPr/>
        <a:lstStyle/>
        <a:p>
          <a:endParaRPr lang="ru-RU"/>
        </a:p>
      </dgm:t>
    </dgm:pt>
    <dgm:pt modelId="{AC7BA3C1-05D9-43D8-A569-6229661E03CC}">
      <dgm:prSet phldrT="[Текст]"/>
      <dgm:spPr>
        <a:solidFill>
          <a:srgbClr val="A7E4FF">
            <a:alpha val="9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помогающих вопросов</a:t>
          </a:r>
          <a:endParaRPr lang="ru-RU" dirty="0">
            <a:solidFill>
              <a:srgbClr val="002060"/>
            </a:solidFill>
          </a:endParaRPr>
        </a:p>
      </dgm:t>
    </dgm:pt>
    <dgm:pt modelId="{716DC6D2-B49C-44FC-A529-FEA2817A9DA3}" type="parTrans" cxnId="{2B461CC4-EB9C-4380-8D33-D5616E10821B}">
      <dgm:prSet/>
      <dgm:spPr/>
      <dgm:t>
        <a:bodyPr/>
        <a:lstStyle/>
        <a:p>
          <a:endParaRPr lang="ru-RU"/>
        </a:p>
      </dgm:t>
    </dgm:pt>
    <dgm:pt modelId="{ADBBF5B2-C4C4-4148-B547-8A049C8C5942}" type="sibTrans" cxnId="{2B461CC4-EB9C-4380-8D33-D5616E10821B}">
      <dgm:prSet/>
      <dgm:spPr/>
      <dgm:t>
        <a:bodyPr/>
        <a:lstStyle/>
        <a:p>
          <a:endParaRPr lang="ru-RU"/>
        </a:p>
      </dgm:t>
    </dgm:pt>
    <dgm:pt modelId="{0EADD5A0-9BA6-410A-9E02-C0ABF2A9FB8C}">
      <dgm:prSet phldrT="[Текст]"/>
      <dgm:spPr>
        <a:solidFill>
          <a:srgbClr val="A7E4FF">
            <a:alpha val="9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обратной связи</a:t>
          </a:r>
          <a:endParaRPr lang="ru-RU" b="1" dirty="0">
            <a:solidFill>
              <a:srgbClr val="002060"/>
            </a:solidFill>
          </a:endParaRPr>
        </a:p>
      </dgm:t>
    </dgm:pt>
    <dgm:pt modelId="{C386EFBD-6F91-4E0E-A54C-18C4DFC8BB54}" type="parTrans" cxnId="{010DFFA3-33E0-447A-A5DC-D989FFEE1BC5}">
      <dgm:prSet/>
      <dgm:spPr/>
      <dgm:t>
        <a:bodyPr/>
        <a:lstStyle/>
        <a:p>
          <a:endParaRPr lang="ru-RU"/>
        </a:p>
      </dgm:t>
    </dgm:pt>
    <dgm:pt modelId="{E9308051-32DC-4D47-A040-517BDEC66C44}" type="sibTrans" cxnId="{010DFFA3-33E0-447A-A5DC-D989FFEE1BC5}">
      <dgm:prSet/>
      <dgm:spPr/>
      <dgm:t>
        <a:bodyPr/>
        <a:lstStyle/>
        <a:p>
          <a:endParaRPr lang="ru-RU"/>
        </a:p>
      </dgm:t>
    </dgm:pt>
    <dgm:pt modelId="{F059EA45-688F-49D4-BCA9-773BEBA17B3A}">
      <dgm:prSet phldrT="[Текст]"/>
      <dgm:spPr>
        <a:solidFill>
          <a:srgbClr val="A7E4FF">
            <a:alpha val="9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свободы выбора</a:t>
          </a:r>
          <a:endParaRPr lang="ru-RU" dirty="0">
            <a:solidFill>
              <a:srgbClr val="002060"/>
            </a:solidFill>
          </a:endParaRPr>
        </a:p>
      </dgm:t>
    </dgm:pt>
    <dgm:pt modelId="{03718CD0-D333-43D8-AAFD-AC569F02828A}" type="parTrans" cxnId="{A7CD27F7-F3A7-46D4-9E65-0419C1F2CDAB}">
      <dgm:prSet/>
      <dgm:spPr/>
      <dgm:t>
        <a:bodyPr/>
        <a:lstStyle/>
        <a:p>
          <a:endParaRPr lang="ru-RU"/>
        </a:p>
      </dgm:t>
    </dgm:pt>
    <dgm:pt modelId="{2904F32F-26BA-4018-8DA0-52B48EF659DF}" type="sibTrans" cxnId="{A7CD27F7-F3A7-46D4-9E65-0419C1F2CDAB}">
      <dgm:prSet/>
      <dgm:spPr/>
      <dgm:t>
        <a:bodyPr/>
        <a:lstStyle/>
        <a:p>
          <a:endParaRPr lang="ru-RU"/>
        </a:p>
      </dgm:t>
    </dgm:pt>
    <dgm:pt modelId="{4EBCCA59-8F23-4092-B916-01CE8882AE3D}">
      <dgm:prSet phldrT="[Текст]"/>
      <dgm:spPr>
        <a:solidFill>
          <a:srgbClr val="A7E4FF">
            <a:alpha val="90000"/>
          </a:srgb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Правило мудрого руководителя</a:t>
          </a:r>
          <a:endParaRPr lang="ru-RU" b="1" dirty="0">
            <a:solidFill>
              <a:srgbClr val="002060"/>
            </a:solidFill>
          </a:endParaRPr>
        </a:p>
      </dgm:t>
    </dgm:pt>
    <dgm:pt modelId="{420C71F3-12E7-4292-B81B-E645A638F509}" type="parTrans" cxnId="{92737A21-DB2E-455B-9328-CEA0D8783618}">
      <dgm:prSet/>
      <dgm:spPr/>
      <dgm:t>
        <a:bodyPr/>
        <a:lstStyle/>
        <a:p>
          <a:endParaRPr lang="ru-RU"/>
        </a:p>
      </dgm:t>
    </dgm:pt>
    <dgm:pt modelId="{C11458FE-52F4-43CF-B833-25E6B300E66E}" type="sibTrans" cxnId="{92737A21-DB2E-455B-9328-CEA0D8783618}">
      <dgm:prSet/>
      <dgm:spPr/>
      <dgm:t>
        <a:bodyPr/>
        <a:lstStyle/>
        <a:p>
          <a:endParaRPr lang="ru-RU"/>
        </a:p>
      </dgm:t>
    </dgm:pt>
    <dgm:pt modelId="{85B0279B-7EE5-4B38-9974-6812A64CF13C}" type="pres">
      <dgm:prSet presAssocID="{F11AB1AB-C619-41E6-8A19-D4EF457CCEA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F469B96-C1A9-4CD8-8712-F03967ABC6C4}" type="pres">
      <dgm:prSet presAssocID="{C1CA9FB3-56E3-45A5-A71C-5CDD6FE4E2D7}" presName="hierRoot1" presStyleCnt="0"/>
      <dgm:spPr/>
    </dgm:pt>
    <dgm:pt modelId="{3B616FEE-454D-4BEF-90A1-774A186AEE9D}" type="pres">
      <dgm:prSet presAssocID="{C1CA9FB3-56E3-45A5-A71C-5CDD6FE4E2D7}" presName="composite" presStyleCnt="0"/>
      <dgm:spPr/>
    </dgm:pt>
    <dgm:pt modelId="{0CF11ACE-A6B7-455E-BB22-634F478CA1A7}" type="pres">
      <dgm:prSet presAssocID="{C1CA9FB3-56E3-45A5-A71C-5CDD6FE4E2D7}" presName="background" presStyleLbl="node0" presStyleIdx="0" presStyleCnt="1"/>
      <dgm:spPr>
        <a:solidFill>
          <a:srgbClr val="A568D2"/>
        </a:solidFill>
      </dgm:spPr>
    </dgm:pt>
    <dgm:pt modelId="{22EE156E-664A-43DC-8CCB-6ECA1D87F389}" type="pres">
      <dgm:prSet presAssocID="{C1CA9FB3-56E3-45A5-A71C-5CDD6FE4E2D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7FF620-C6FC-4D9A-86C3-520417238917}" type="pres">
      <dgm:prSet presAssocID="{C1CA9FB3-56E3-45A5-A71C-5CDD6FE4E2D7}" presName="hierChild2" presStyleCnt="0"/>
      <dgm:spPr/>
    </dgm:pt>
    <dgm:pt modelId="{8C6CE36D-7613-4682-8088-D8CA98270805}" type="pres">
      <dgm:prSet presAssocID="{E2F839D4-E571-44F8-B3D3-981F2369ED3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C82F4D2-72AC-4B59-9932-D2946834C2E3}" type="pres">
      <dgm:prSet presAssocID="{2019AC06-338F-45DB-8159-586DB7F484F6}" presName="hierRoot2" presStyleCnt="0"/>
      <dgm:spPr/>
    </dgm:pt>
    <dgm:pt modelId="{10E654A1-D002-4B11-AD5E-8C1F3ED106A8}" type="pres">
      <dgm:prSet presAssocID="{2019AC06-338F-45DB-8159-586DB7F484F6}" presName="composite2" presStyleCnt="0"/>
      <dgm:spPr/>
    </dgm:pt>
    <dgm:pt modelId="{2123BDCC-38E9-4334-82A0-DC0174B9ADD4}" type="pres">
      <dgm:prSet presAssocID="{2019AC06-338F-45DB-8159-586DB7F484F6}" presName="background2" presStyleLbl="node2" presStyleIdx="0" presStyleCnt="2"/>
      <dgm:spPr>
        <a:solidFill>
          <a:srgbClr val="A568D2"/>
        </a:solidFill>
      </dgm:spPr>
    </dgm:pt>
    <dgm:pt modelId="{868A646E-1B9A-4BAA-88CA-612855651738}" type="pres">
      <dgm:prSet presAssocID="{2019AC06-338F-45DB-8159-586DB7F484F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471E64-BC3A-45FB-8A9C-9393A261D6C1}" type="pres">
      <dgm:prSet presAssocID="{2019AC06-338F-45DB-8159-586DB7F484F6}" presName="hierChild3" presStyleCnt="0"/>
      <dgm:spPr/>
    </dgm:pt>
    <dgm:pt modelId="{87CA5CA1-EECB-4C88-93A0-B52E965A2684}" type="pres">
      <dgm:prSet presAssocID="{716DC6D2-B49C-44FC-A529-FEA2817A9DA3}" presName="Name17" presStyleLbl="parChTrans1D3" presStyleIdx="0" presStyleCnt="3"/>
      <dgm:spPr/>
      <dgm:t>
        <a:bodyPr/>
        <a:lstStyle/>
        <a:p>
          <a:endParaRPr lang="ru-RU"/>
        </a:p>
      </dgm:t>
    </dgm:pt>
    <dgm:pt modelId="{E667C197-AA8A-4D3F-80CA-415A0896ECAF}" type="pres">
      <dgm:prSet presAssocID="{AC7BA3C1-05D9-43D8-A569-6229661E03CC}" presName="hierRoot3" presStyleCnt="0"/>
      <dgm:spPr/>
    </dgm:pt>
    <dgm:pt modelId="{4D7DF4E0-2736-447D-92E5-8D97F0ADCF61}" type="pres">
      <dgm:prSet presAssocID="{AC7BA3C1-05D9-43D8-A569-6229661E03CC}" presName="composite3" presStyleCnt="0"/>
      <dgm:spPr/>
    </dgm:pt>
    <dgm:pt modelId="{7DBB79A3-A2B1-4CE4-9132-1820226C659D}" type="pres">
      <dgm:prSet presAssocID="{AC7BA3C1-05D9-43D8-A569-6229661E03CC}" presName="background3" presStyleLbl="node3" presStyleIdx="0" presStyleCnt="3"/>
      <dgm:spPr>
        <a:solidFill>
          <a:srgbClr val="A568D2"/>
        </a:solidFill>
      </dgm:spPr>
    </dgm:pt>
    <dgm:pt modelId="{EE0D3E04-F8C4-49ED-82AC-81EBAF770CFB}" type="pres">
      <dgm:prSet presAssocID="{AC7BA3C1-05D9-43D8-A569-6229661E03C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D130C1-FF24-42F0-8BB7-1EDA26C33684}" type="pres">
      <dgm:prSet presAssocID="{AC7BA3C1-05D9-43D8-A569-6229661E03CC}" presName="hierChild4" presStyleCnt="0"/>
      <dgm:spPr/>
    </dgm:pt>
    <dgm:pt modelId="{D342E693-CBB7-4C6D-8EAE-C9E9C93F7F66}" type="pres">
      <dgm:prSet presAssocID="{C386EFBD-6F91-4E0E-A54C-18C4DFC8BB54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7BD5E33-953B-4A5D-97FB-0A2D7718F1FA}" type="pres">
      <dgm:prSet presAssocID="{0EADD5A0-9BA6-410A-9E02-C0ABF2A9FB8C}" presName="hierRoot3" presStyleCnt="0"/>
      <dgm:spPr/>
    </dgm:pt>
    <dgm:pt modelId="{99B4AF84-6FE8-463F-B35B-69CF2CE5E52C}" type="pres">
      <dgm:prSet presAssocID="{0EADD5A0-9BA6-410A-9E02-C0ABF2A9FB8C}" presName="composite3" presStyleCnt="0"/>
      <dgm:spPr/>
    </dgm:pt>
    <dgm:pt modelId="{D6346CEF-CD6C-4D6D-8882-CB05AF9897AD}" type="pres">
      <dgm:prSet presAssocID="{0EADD5A0-9BA6-410A-9E02-C0ABF2A9FB8C}" presName="background3" presStyleLbl="node3" presStyleIdx="1" presStyleCnt="3"/>
      <dgm:spPr>
        <a:solidFill>
          <a:srgbClr val="A568D2"/>
        </a:solidFill>
      </dgm:spPr>
    </dgm:pt>
    <dgm:pt modelId="{F33C447C-4E1D-412C-8D64-BD8EDA227E79}" type="pres">
      <dgm:prSet presAssocID="{0EADD5A0-9BA6-410A-9E02-C0ABF2A9FB8C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D282C8-D2BD-4B62-9C17-DF6BA17D3EC6}" type="pres">
      <dgm:prSet presAssocID="{0EADD5A0-9BA6-410A-9E02-C0ABF2A9FB8C}" presName="hierChild4" presStyleCnt="0"/>
      <dgm:spPr/>
    </dgm:pt>
    <dgm:pt modelId="{588BC22F-BF4B-4137-A540-AD438A2A3B08}" type="pres">
      <dgm:prSet presAssocID="{03718CD0-D333-43D8-AAFD-AC569F02828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9FF4EC3-64FC-4410-AD08-580F2AA9C6A3}" type="pres">
      <dgm:prSet presAssocID="{F059EA45-688F-49D4-BCA9-773BEBA17B3A}" presName="hierRoot2" presStyleCnt="0"/>
      <dgm:spPr/>
    </dgm:pt>
    <dgm:pt modelId="{383DD31D-A9AC-4139-BBBA-1A9EF2D6F676}" type="pres">
      <dgm:prSet presAssocID="{F059EA45-688F-49D4-BCA9-773BEBA17B3A}" presName="composite2" presStyleCnt="0"/>
      <dgm:spPr/>
    </dgm:pt>
    <dgm:pt modelId="{225C5339-21F7-4A3A-8F06-9C4043C8C442}" type="pres">
      <dgm:prSet presAssocID="{F059EA45-688F-49D4-BCA9-773BEBA17B3A}" presName="background2" presStyleLbl="node2" presStyleIdx="1" presStyleCnt="2"/>
      <dgm:spPr>
        <a:solidFill>
          <a:srgbClr val="A568D2"/>
        </a:solidFill>
      </dgm:spPr>
    </dgm:pt>
    <dgm:pt modelId="{6AB83EE4-AB73-4A17-B0C7-8ECF0DC31415}" type="pres">
      <dgm:prSet presAssocID="{F059EA45-688F-49D4-BCA9-773BEBA17B3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4B320A-1D84-45D4-AE29-61FB4F65FC44}" type="pres">
      <dgm:prSet presAssocID="{F059EA45-688F-49D4-BCA9-773BEBA17B3A}" presName="hierChild3" presStyleCnt="0"/>
      <dgm:spPr/>
    </dgm:pt>
    <dgm:pt modelId="{1C61023D-0C5C-4738-A8D0-0FE4BF7F23C3}" type="pres">
      <dgm:prSet presAssocID="{420C71F3-12E7-4292-B81B-E645A638F509}" presName="Name17" presStyleLbl="parChTrans1D3" presStyleIdx="2" presStyleCnt="3"/>
      <dgm:spPr/>
      <dgm:t>
        <a:bodyPr/>
        <a:lstStyle/>
        <a:p>
          <a:endParaRPr lang="ru-RU"/>
        </a:p>
      </dgm:t>
    </dgm:pt>
    <dgm:pt modelId="{730F50D2-518F-42C6-9D2E-67E154640F7D}" type="pres">
      <dgm:prSet presAssocID="{4EBCCA59-8F23-4092-B916-01CE8882AE3D}" presName="hierRoot3" presStyleCnt="0"/>
      <dgm:spPr/>
    </dgm:pt>
    <dgm:pt modelId="{49D0CEA7-4B82-4F1C-9B70-2CB2E09DBA81}" type="pres">
      <dgm:prSet presAssocID="{4EBCCA59-8F23-4092-B916-01CE8882AE3D}" presName="composite3" presStyleCnt="0"/>
      <dgm:spPr/>
    </dgm:pt>
    <dgm:pt modelId="{EFFA270B-6A64-452C-967F-CE5253DE41A6}" type="pres">
      <dgm:prSet presAssocID="{4EBCCA59-8F23-4092-B916-01CE8882AE3D}" presName="background3" presStyleLbl="node3" presStyleIdx="2" presStyleCnt="3"/>
      <dgm:spPr>
        <a:solidFill>
          <a:srgbClr val="A568D2"/>
        </a:solidFill>
      </dgm:spPr>
    </dgm:pt>
    <dgm:pt modelId="{DBA7F096-E70B-43E2-A526-6A090ACE8704}" type="pres">
      <dgm:prSet presAssocID="{4EBCCA59-8F23-4092-B916-01CE8882AE3D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948454-405E-4DD0-969A-7518B57D38D0}" type="pres">
      <dgm:prSet presAssocID="{4EBCCA59-8F23-4092-B916-01CE8882AE3D}" presName="hierChild4" presStyleCnt="0"/>
      <dgm:spPr/>
    </dgm:pt>
  </dgm:ptLst>
  <dgm:cxnLst>
    <dgm:cxn modelId="{6D9CF928-5EF8-4DB6-996E-43DBE1CCC524}" type="presOf" srcId="{716DC6D2-B49C-44FC-A529-FEA2817A9DA3}" destId="{87CA5CA1-EECB-4C88-93A0-B52E965A2684}" srcOrd="0" destOrd="0" presId="urn:microsoft.com/office/officeart/2005/8/layout/hierarchy1"/>
    <dgm:cxn modelId="{983DE3CB-671D-4EEA-92F1-9EFE6F387314}" type="presOf" srcId="{F11AB1AB-C619-41E6-8A19-D4EF457CCEA7}" destId="{85B0279B-7EE5-4B38-9974-6812A64CF13C}" srcOrd="0" destOrd="0" presId="urn:microsoft.com/office/officeart/2005/8/layout/hierarchy1"/>
    <dgm:cxn modelId="{8B8C422F-2718-4BE9-868A-E1BF7CDB5D11}" srcId="{C1CA9FB3-56E3-45A5-A71C-5CDD6FE4E2D7}" destId="{2019AC06-338F-45DB-8159-586DB7F484F6}" srcOrd="0" destOrd="0" parTransId="{E2F839D4-E571-44F8-B3D3-981F2369ED3F}" sibTransId="{D039A936-B0B4-4C2F-A976-9D3638A54EDF}"/>
    <dgm:cxn modelId="{010DFFA3-33E0-447A-A5DC-D989FFEE1BC5}" srcId="{2019AC06-338F-45DB-8159-586DB7F484F6}" destId="{0EADD5A0-9BA6-410A-9E02-C0ABF2A9FB8C}" srcOrd="1" destOrd="0" parTransId="{C386EFBD-6F91-4E0E-A54C-18C4DFC8BB54}" sibTransId="{E9308051-32DC-4D47-A040-517BDEC66C44}"/>
    <dgm:cxn modelId="{A7CD27F7-F3A7-46D4-9E65-0419C1F2CDAB}" srcId="{C1CA9FB3-56E3-45A5-A71C-5CDD6FE4E2D7}" destId="{F059EA45-688F-49D4-BCA9-773BEBA17B3A}" srcOrd="1" destOrd="0" parTransId="{03718CD0-D333-43D8-AAFD-AC569F02828A}" sibTransId="{2904F32F-26BA-4018-8DA0-52B48EF659DF}"/>
    <dgm:cxn modelId="{038346CC-784A-4E6D-B7EF-D7D8EAA14F91}" type="presOf" srcId="{4EBCCA59-8F23-4092-B916-01CE8882AE3D}" destId="{DBA7F096-E70B-43E2-A526-6A090ACE8704}" srcOrd="0" destOrd="0" presId="urn:microsoft.com/office/officeart/2005/8/layout/hierarchy1"/>
    <dgm:cxn modelId="{5BDBF8B3-ED76-440C-9345-EBF9FE1CAB64}" type="presOf" srcId="{C1CA9FB3-56E3-45A5-A71C-5CDD6FE4E2D7}" destId="{22EE156E-664A-43DC-8CCB-6ECA1D87F389}" srcOrd="0" destOrd="0" presId="urn:microsoft.com/office/officeart/2005/8/layout/hierarchy1"/>
    <dgm:cxn modelId="{9026170A-87AF-4575-B5D9-7B6C71F09270}" type="presOf" srcId="{420C71F3-12E7-4292-B81B-E645A638F509}" destId="{1C61023D-0C5C-4738-A8D0-0FE4BF7F23C3}" srcOrd="0" destOrd="0" presId="urn:microsoft.com/office/officeart/2005/8/layout/hierarchy1"/>
    <dgm:cxn modelId="{D3E55084-FB3E-4957-95BD-C73197B42B64}" type="presOf" srcId="{2019AC06-338F-45DB-8159-586DB7F484F6}" destId="{868A646E-1B9A-4BAA-88CA-612855651738}" srcOrd="0" destOrd="0" presId="urn:microsoft.com/office/officeart/2005/8/layout/hierarchy1"/>
    <dgm:cxn modelId="{F85F25F0-530F-4ACB-94C7-19AB22AC5F34}" type="presOf" srcId="{E2F839D4-E571-44F8-B3D3-981F2369ED3F}" destId="{8C6CE36D-7613-4682-8088-D8CA98270805}" srcOrd="0" destOrd="0" presId="urn:microsoft.com/office/officeart/2005/8/layout/hierarchy1"/>
    <dgm:cxn modelId="{F1E9D417-9F2C-459C-A5D4-C6FF9E870034}" srcId="{F11AB1AB-C619-41E6-8A19-D4EF457CCEA7}" destId="{C1CA9FB3-56E3-45A5-A71C-5CDD6FE4E2D7}" srcOrd="0" destOrd="0" parTransId="{10660DA6-2B58-4960-9513-7072904EF656}" sibTransId="{2870F2C7-048D-463B-8B6C-26CDBA889510}"/>
    <dgm:cxn modelId="{92737A21-DB2E-455B-9328-CEA0D8783618}" srcId="{F059EA45-688F-49D4-BCA9-773BEBA17B3A}" destId="{4EBCCA59-8F23-4092-B916-01CE8882AE3D}" srcOrd="0" destOrd="0" parTransId="{420C71F3-12E7-4292-B81B-E645A638F509}" sibTransId="{C11458FE-52F4-43CF-B833-25E6B300E66E}"/>
    <dgm:cxn modelId="{C4CDB671-EC2F-4374-BA95-2B6E084A254D}" type="presOf" srcId="{F059EA45-688F-49D4-BCA9-773BEBA17B3A}" destId="{6AB83EE4-AB73-4A17-B0C7-8ECF0DC31415}" srcOrd="0" destOrd="0" presId="urn:microsoft.com/office/officeart/2005/8/layout/hierarchy1"/>
    <dgm:cxn modelId="{8EF4437C-0468-4EB7-A3AB-F3A5FF66AD08}" type="presOf" srcId="{03718CD0-D333-43D8-AAFD-AC569F02828A}" destId="{588BC22F-BF4B-4137-A540-AD438A2A3B08}" srcOrd="0" destOrd="0" presId="urn:microsoft.com/office/officeart/2005/8/layout/hierarchy1"/>
    <dgm:cxn modelId="{97938A26-B043-4535-92CE-ED49DED72A61}" type="presOf" srcId="{AC7BA3C1-05D9-43D8-A569-6229661E03CC}" destId="{EE0D3E04-F8C4-49ED-82AC-81EBAF770CFB}" srcOrd="0" destOrd="0" presId="urn:microsoft.com/office/officeart/2005/8/layout/hierarchy1"/>
    <dgm:cxn modelId="{64FC048B-C229-45A5-8DAA-96E28D2A0660}" type="presOf" srcId="{C386EFBD-6F91-4E0E-A54C-18C4DFC8BB54}" destId="{D342E693-CBB7-4C6D-8EAE-C9E9C93F7F66}" srcOrd="0" destOrd="0" presId="urn:microsoft.com/office/officeart/2005/8/layout/hierarchy1"/>
    <dgm:cxn modelId="{2B461CC4-EB9C-4380-8D33-D5616E10821B}" srcId="{2019AC06-338F-45DB-8159-586DB7F484F6}" destId="{AC7BA3C1-05D9-43D8-A569-6229661E03CC}" srcOrd="0" destOrd="0" parTransId="{716DC6D2-B49C-44FC-A529-FEA2817A9DA3}" sibTransId="{ADBBF5B2-C4C4-4148-B547-8A049C8C5942}"/>
    <dgm:cxn modelId="{180BE1B5-C7E7-43D6-9AAF-845D6350DF4F}" type="presOf" srcId="{0EADD5A0-9BA6-410A-9E02-C0ABF2A9FB8C}" destId="{F33C447C-4E1D-412C-8D64-BD8EDA227E79}" srcOrd="0" destOrd="0" presId="urn:microsoft.com/office/officeart/2005/8/layout/hierarchy1"/>
    <dgm:cxn modelId="{A16924E6-F0C6-4E11-80D0-C3DE6CCDAEB7}" type="presParOf" srcId="{85B0279B-7EE5-4B38-9974-6812A64CF13C}" destId="{0F469B96-C1A9-4CD8-8712-F03967ABC6C4}" srcOrd="0" destOrd="0" presId="urn:microsoft.com/office/officeart/2005/8/layout/hierarchy1"/>
    <dgm:cxn modelId="{ED63DBA6-95A7-47B2-8884-5888DC1428C4}" type="presParOf" srcId="{0F469B96-C1A9-4CD8-8712-F03967ABC6C4}" destId="{3B616FEE-454D-4BEF-90A1-774A186AEE9D}" srcOrd="0" destOrd="0" presId="urn:microsoft.com/office/officeart/2005/8/layout/hierarchy1"/>
    <dgm:cxn modelId="{8844DA4A-ECC5-4947-9448-437AB1066113}" type="presParOf" srcId="{3B616FEE-454D-4BEF-90A1-774A186AEE9D}" destId="{0CF11ACE-A6B7-455E-BB22-634F478CA1A7}" srcOrd="0" destOrd="0" presId="urn:microsoft.com/office/officeart/2005/8/layout/hierarchy1"/>
    <dgm:cxn modelId="{94608E7E-3B78-4543-AD96-A9F7F0763388}" type="presParOf" srcId="{3B616FEE-454D-4BEF-90A1-774A186AEE9D}" destId="{22EE156E-664A-43DC-8CCB-6ECA1D87F389}" srcOrd="1" destOrd="0" presId="urn:microsoft.com/office/officeart/2005/8/layout/hierarchy1"/>
    <dgm:cxn modelId="{C1313C8E-3BF2-4C2C-9B6E-706A751F3D2A}" type="presParOf" srcId="{0F469B96-C1A9-4CD8-8712-F03967ABC6C4}" destId="{337FF620-C6FC-4D9A-86C3-520417238917}" srcOrd="1" destOrd="0" presId="urn:microsoft.com/office/officeart/2005/8/layout/hierarchy1"/>
    <dgm:cxn modelId="{7754A6B5-A333-422E-BAB5-8C3EFCBD68D6}" type="presParOf" srcId="{337FF620-C6FC-4D9A-86C3-520417238917}" destId="{8C6CE36D-7613-4682-8088-D8CA98270805}" srcOrd="0" destOrd="0" presId="urn:microsoft.com/office/officeart/2005/8/layout/hierarchy1"/>
    <dgm:cxn modelId="{A9AC3FDF-9D89-4925-8102-69019BF7B645}" type="presParOf" srcId="{337FF620-C6FC-4D9A-86C3-520417238917}" destId="{AC82F4D2-72AC-4B59-9932-D2946834C2E3}" srcOrd="1" destOrd="0" presId="urn:microsoft.com/office/officeart/2005/8/layout/hierarchy1"/>
    <dgm:cxn modelId="{6BB84C31-CC0B-4951-B80D-108BA1B8A0C9}" type="presParOf" srcId="{AC82F4D2-72AC-4B59-9932-D2946834C2E3}" destId="{10E654A1-D002-4B11-AD5E-8C1F3ED106A8}" srcOrd="0" destOrd="0" presId="urn:microsoft.com/office/officeart/2005/8/layout/hierarchy1"/>
    <dgm:cxn modelId="{02B51C3B-766C-4BBC-903E-C02A2A973DCE}" type="presParOf" srcId="{10E654A1-D002-4B11-AD5E-8C1F3ED106A8}" destId="{2123BDCC-38E9-4334-82A0-DC0174B9ADD4}" srcOrd="0" destOrd="0" presId="urn:microsoft.com/office/officeart/2005/8/layout/hierarchy1"/>
    <dgm:cxn modelId="{A4CFB787-0935-4C67-A9CB-74DFDF0556CC}" type="presParOf" srcId="{10E654A1-D002-4B11-AD5E-8C1F3ED106A8}" destId="{868A646E-1B9A-4BAA-88CA-612855651738}" srcOrd="1" destOrd="0" presId="urn:microsoft.com/office/officeart/2005/8/layout/hierarchy1"/>
    <dgm:cxn modelId="{991D198F-399E-4BED-A695-A5EFF1FC5266}" type="presParOf" srcId="{AC82F4D2-72AC-4B59-9932-D2946834C2E3}" destId="{24471E64-BC3A-45FB-8A9C-9393A261D6C1}" srcOrd="1" destOrd="0" presId="urn:microsoft.com/office/officeart/2005/8/layout/hierarchy1"/>
    <dgm:cxn modelId="{2050D458-38B0-4E2A-96CF-03717DD5A11E}" type="presParOf" srcId="{24471E64-BC3A-45FB-8A9C-9393A261D6C1}" destId="{87CA5CA1-EECB-4C88-93A0-B52E965A2684}" srcOrd="0" destOrd="0" presId="urn:microsoft.com/office/officeart/2005/8/layout/hierarchy1"/>
    <dgm:cxn modelId="{468CCA5E-3A64-4098-84E3-BCED76B8E465}" type="presParOf" srcId="{24471E64-BC3A-45FB-8A9C-9393A261D6C1}" destId="{E667C197-AA8A-4D3F-80CA-415A0896ECAF}" srcOrd="1" destOrd="0" presId="urn:microsoft.com/office/officeart/2005/8/layout/hierarchy1"/>
    <dgm:cxn modelId="{069EF05C-2770-4BB9-A32D-7DE12FC04AE4}" type="presParOf" srcId="{E667C197-AA8A-4D3F-80CA-415A0896ECAF}" destId="{4D7DF4E0-2736-447D-92E5-8D97F0ADCF61}" srcOrd="0" destOrd="0" presId="urn:microsoft.com/office/officeart/2005/8/layout/hierarchy1"/>
    <dgm:cxn modelId="{096F63EF-A61F-4FE5-ABE8-439269AC7C7E}" type="presParOf" srcId="{4D7DF4E0-2736-447D-92E5-8D97F0ADCF61}" destId="{7DBB79A3-A2B1-4CE4-9132-1820226C659D}" srcOrd="0" destOrd="0" presId="urn:microsoft.com/office/officeart/2005/8/layout/hierarchy1"/>
    <dgm:cxn modelId="{A4602DCE-5E86-4022-A24F-83B000BFAF56}" type="presParOf" srcId="{4D7DF4E0-2736-447D-92E5-8D97F0ADCF61}" destId="{EE0D3E04-F8C4-49ED-82AC-81EBAF770CFB}" srcOrd="1" destOrd="0" presId="urn:microsoft.com/office/officeart/2005/8/layout/hierarchy1"/>
    <dgm:cxn modelId="{7E2367E9-7F2D-444A-8470-10BDE6401CD0}" type="presParOf" srcId="{E667C197-AA8A-4D3F-80CA-415A0896ECAF}" destId="{03D130C1-FF24-42F0-8BB7-1EDA26C33684}" srcOrd="1" destOrd="0" presId="urn:microsoft.com/office/officeart/2005/8/layout/hierarchy1"/>
    <dgm:cxn modelId="{B4895BB0-D482-4AE6-AF26-FC9985DDD68C}" type="presParOf" srcId="{24471E64-BC3A-45FB-8A9C-9393A261D6C1}" destId="{D342E693-CBB7-4C6D-8EAE-C9E9C93F7F66}" srcOrd="2" destOrd="0" presId="urn:microsoft.com/office/officeart/2005/8/layout/hierarchy1"/>
    <dgm:cxn modelId="{72B9C54F-8107-45BA-912D-B53D8EE1F61A}" type="presParOf" srcId="{24471E64-BC3A-45FB-8A9C-9393A261D6C1}" destId="{B7BD5E33-953B-4A5D-97FB-0A2D7718F1FA}" srcOrd="3" destOrd="0" presId="urn:microsoft.com/office/officeart/2005/8/layout/hierarchy1"/>
    <dgm:cxn modelId="{33EB2835-AA1D-4659-B66A-D29843962220}" type="presParOf" srcId="{B7BD5E33-953B-4A5D-97FB-0A2D7718F1FA}" destId="{99B4AF84-6FE8-463F-B35B-69CF2CE5E52C}" srcOrd="0" destOrd="0" presId="urn:microsoft.com/office/officeart/2005/8/layout/hierarchy1"/>
    <dgm:cxn modelId="{876FC21D-AFF9-4F69-9468-8CEA7A3B0C20}" type="presParOf" srcId="{99B4AF84-6FE8-463F-B35B-69CF2CE5E52C}" destId="{D6346CEF-CD6C-4D6D-8882-CB05AF9897AD}" srcOrd="0" destOrd="0" presId="urn:microsoft.com/office/officeart/2005/8/layout/hierarchy1"/>
    <dgm:cxn modelId="{A94488D5-41AE-4E2B-A1F0-18877B2FC915}" type="presParOf" srcId="{99B4AF84-6FE8-463F-B35B-69CF2CE5E52C}" destId="{F33C447C-4E1D-412C-8D64-BD8EDA227E79}" srcOrd="1" destOrd="0" presId="urn:microsoft.com/office/officeart/2005/8/layout/hierarchy1"/>
    <dgm:cxn modelId="{17FDA64F-319C-4672-80A5-65698A013338}" type="presParOf" srcId="{B7BD5E33-953B-4A5D-97FB-0A2D7718F1FA}" destId="{CDD282C8-D2BD-4B62-9C17-DF6BA17D3EC6}" srcOrd="1" destOrd="0" presId="urn:microsoft.com/office/officeart/2005/8/layout/hierarchy1"/>
    <dgm:cxn modelId="{B238FD50-337E-4023-8498-DFF7F35C8F1B}" type="presParOf" srcId="{337FF620-C6FC-4D9A-86C3-520417238917}" destId="{588BC22F-BF4B-4137-A540-AD438A2A3B08}" srcOrd="2" destOrd="0" presId="urn:microsoft.com/office/officeart/2005/8/layout/hierarchy1"/>
    <dgm:cxn modelId="{40EA1304-19A2-4D54-B580-3D85159A9CA5}" type="presParOf" srcId="{337FF620-C6FC-4D9A-86C3-520417238917}" destId="{49FF4EC3-64FC-4410-AD08-580F2AA9C6A3}" srcOrd="3" destOrd="0" presId="urn:microsoft.com/office/officeart/2005/8/layout/hierarchy1"/>
    <dgm:cxn modelId="{62F7078F-00DA-406C-89CA-37CF6C3246F0}" type="presParOf" srcId="{49FF4EC3-64FC-4410-AD08-580F2AA9C6A3}" destId="{383DD31D-A9AC-4139-BBBA-1A9EF2D6F676}" srcOrd="0" destOrd="0" presId="urn:microsoft.com/office/officeart/2005/8/layout/hierarchy1"/>
    <dgm:cxn modelId="{DD4BBDC8-E3DE-4D36-BFEA-100EDD920EC7}" type="presParOf" srcId="{383DD31D-A9AC-4139-BBBA-1A9EF2D6F676}" destId="{225C5339-21F7-4A3A-8F06-9C4043C8C442}" srcOrd="0" destOrd="0" presId="urn:microsoft.com/office/officeart/2005/8/layout/hierarchy1"/>
    <dgm:cxn modelId="{E5C37BD4-E0AF-40ED-A54B-EBBCEA16B1BF}" type="presParOf" srcId="{383DD31D-A9AC-4139-BBBA-1A9EF2D6F676}" destId="{6AB83EE4-AB73-4A17-B0C7-8ECF0DC31415}" srcOrd="1" destOrd="0" presId="urn:microsoft.com/office/officeart/2005/8/layout/hierarchy1"/>
    <dgm:cxn modelId="{E2AB3971-CAB8-4290-873F-7D8078B7B73D}" type="presParOf" srcId="{49FF4EC3-64FC-4410-AD08-580F2AA9C6A3}" destId="{1F4B320A-1D84-45D4-AE29-61FB4F65FC44}" srcOrd="1" destOrd="0" presId="urn:microsoft.com/office/officeart/2005/8/layout/hierarchy1"/>
    <dgm:cxn modelId="{CC1BB6B4-D1F0-49F3-9606-5129F2182A22}" type="presParOf" srcId="{1F4B320A-1D84-45D4-AE29-61FB4F65FC44}" destId="{1C61023D-0C5C-4738-A8D0-0FE4BF7F23C3}" srcOrd="0" destOrd="0" presId="urn:microsoft.com/office/officeart/2005/8/layout/hierarchy1"/>
    <dgm:cxn modelId="{39E21EE0-3059-4FFD-B398-CB3ADE24C2F1}" type="presParOf" srcId="{1F4B320A-1D84-45D4-AE29-61FB4F65FC44}" destId="{730F50D2-518F-42C6-9D2E-67E154640F7D}" srcOrd="1" destOrd="0" presId="urn:microsoft.com/office/officeart/2005/8/layout/hierarchy1"/>
    <dgm:cxn modelId="{8E6C8A01-BE46-41CA-BF40-10F39D3D9D28}" type="presParOf" srcId="{730F50D2-518F-42C6-9D2E-67E154640F7D}" destId="{49D0CEA7-4B82-4F1C-9B70-2CB2E09DBA81}" srcOrd="0" destOrd="0" presId="urn:microsoft.com/office/officeart/2005/8/layout/hierarchy1"/>
    <dgm:cxn modelId="{E9916CD8-E0B9-4A46-B701-F910224BF7FE}" type="presParOf" srcId="{49D0CEA7-4B82-4F1C-9B70-2CB2E09DBA81}" destId="{EFFA270B-6A64-452C-967F-CE5253DE41A6}" srcOrd="0" destOrd="0" presId="urn:microsoft.com/office/officeart/2005/8/layout/hierarchy1"/>
    <dgm:cxn modelId="{6CB2FD35-59DB-44ED-B701-97501E027A0C}" type="presParOf" srcId="{49D0CEA7-4B82-4F1C-9B70-2CB2E09DBA81}" destId="{DBA7F096-E70B-43E2-A526-6A090ACE8704}" srcOrd="1" destOrd="0" presId="urn:microsoft.com/office/officeart/2005/8/layout/hierarchy1"/>
    <dgm:cxn modelId="{AE445A0E-48C9-41A3-914C-770AEEE94544}" type="presParOf" srcId="{730F50D2-518F-42C6-9D2E-67E154640F7D}" destId="{91948454-405E-4DD0-969A-7518B57D38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4F80C-A8C8-4DC5-8AA7-79221266A708}">
      <dsp:nvSpPr>
        <dsp:cNvPr id="0" name=""/>
        <dsp:cNvSpPr/>
      </dsp:nvSpPr>
      <dsp:spPr>
        <a:xfrm>
          <a:off x="2098678" y="741388"/>
          <a:ext cx="4946643" cy="4946643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8E1FC-8FFE-46BA-A2DA-84FD3E6C9136}">
      <dsp:nvSpPr>
        <dsp:cNvPr id="0" name=""/>
        <dsp:cNvSpPr/>
      </dsp:nvSpPr>
      <dsp:spPr>
        <a:xfrm>
          <a:off x="2098678" y="741388"/>
          <a:ext cx="4946643" cy="4946643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59DFE-A25B-4EDD-8DAA-18C4AC4595E0}">
      <dsp:nvSpPr>
        <dsp:cNvPr id="0" name=""/>
        <dsp:cNvSpPr/>
      </dsp:nvSpPr>
      <dsp:spPr>
        <a:xfrm>
          <a:off x="2098678" y="741388"/>
          <a:ext cx="4946643" cy="4946643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E49B3E-D521-4857-80B3-F630C3253A8E}">
      <dsp:nvSpPr>
        <dsp:cNvPr id="0" name=""/>
        <dsp:cNvSpPr/>
      </dsp:nvSpPr>
      <dsp:spPr>
        <a:xfrm>
          <a:off x="2098678" y="741388"/>
          <a:ext cx="4946643" cy="4946643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23C82-E7F6-4B07-82FF-2E8294640202}">
      <dsp:nvSpPr>
        <dsp:cNvPr id="0" name=""/>
        <dsp:cNvSpPr/>
      </dsp:nvSpPr>
      <dsp:spPr>
        <a:xfrm>
          <a:off x="3071797" y="1785962"/>
          <a:ext cx="3000404" cy="2857495"/>
        </a:xfrm>
        <a:prstGeom prst="ellipse">
          <a:avLst/>
        </a:prstGeom>
        <a:solidFill>
          <a:srgbClr val="DE0CC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A7E4FF"/>
              </a:solidFill>
              <a:latin typeface="Bookman Old Style" pitchFamily="18" charset="0"/>
            </a:rPr>
            <a:t>Система работы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A7E4FF"/>
              </a:solidFill>
              <a:latin typeface="Bookman Old Style" pitchFamily="18" charset="0"/>
            </a:rPr>
            <a:t>по организации театрализованной деятельности</a:t>
          </a:r>
          <a:endParaRPr lang="ru-RU" sz="1700" kern="1200" dirty="0">
            <a:solidFill>
              <a:srgbClr val="A7E4FF"/>
            </a:solidFill>
            <a:latin typeface="Bookman Old Style" pitchFamily="18" charset="0"/>
          </a:endParaRPr>
        </a:p>
      </dsp:txBody>
      <dsp:txXfrm>
        <a:off x="3511196" y="2204432"/>
        <a:ext cx="2121606" cy="2020555"/>
      </dsp:txXfrm>
    </dsp:sp>
    <dsp:sp modelId="{68CA1E4F-0D7B-4BA4-BEBC-03B4119DB6CF}">
      <dsp:nvSpPr>
        <dsp:cNvPr id="0" name=""/>
        <dsp:cNvSpPr/>
      </dsp:nvSpPr>
      <dsp:spPr>
        <a:xfrm>
          <a:off x="3775025" y="1795"/>
          <a:ext cx="1593949" cy="1593949"/>
        </a:xfrm>
        <a:prstGeom prst="ellipse">
          <a:avLst/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rgbClr val="002060"/>
              </a:solidFill>
            </a:rPr>
            <a:t>Организация предметно-развивающей среды</a:t>
          </a:r>
          <a:endParaRPr lang="ru-RU" sz="1300" kern="1200" dirty="0">
            <a:solidFill>
              <a:srgbClr val="002060"/>
            </a:solidFill>
          </a:endParaRPr>
        </a:p>
      </dsp:txBody>
      <dsp:txXfrm>
        <a:off x="4008453" y="235223"/>
        <a:ext cx="1127093" cy="1127093"/>
      </dsp:txXfrm>
    </dsp:sp>
    <dsp:sp modelId="{AB24CB46-5A2E-4C1E-A20B-80FA536D7F38}">
      <dsp:nvSpPr>
        <dsp:cNvPr id="0" name=""/>
        <dsp:cNvSpPr/>
      </dsp:nvSpPr>
      <dsp:spPr>
        <a:xfrm>
          <a:off x="6190964" y="2417735"/>
          <a:ext cx="1593949" cy="1593949"/>
        </a:xfrm>
        <a:prstGeom prst="ellipse">
          <a:avLst/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rgbClr val="002060"/>
              </a:solidFill>
            </a:rPr>
            <a:t>Перспективное планирование и реализация</a:t>
          </a:r>
          <a:endParaRPr lang="ru-RU" sz="1300" kern="1200" dirty="0">
            <a:solidFill>
              <a:srgbClr val="002060"/>
            </a:solidFill>
          </a:endParaRPr>
        </a:p>
      </dsp:txBody>
      <dsp:txXfrm>
        <a:off x="6424392" y="2651163"/>
        <a:ext cx="1127093" cy="1127093"/>
      </dsp:txXfrm>
    </dsp:sp>
    <dsp:sp modelId="{8B68A0D3-0A3F-4FF3-A64E-8181E32BEB77}">
      <dsp:nvSpPr>
        <dsp:cNvPr id="0" name=""/>
        <dsp:cNvSpPr/>
      </dsp:nvSpPr>
      <dsp:spPr>
        <a:xfrm>
          <a:off x="3775025" y="4833674"/>
          <a:ext cx="1593949" cy="1593949"/>
        </a:xfrm>
        <a:prstGeom prst="ellipse">
          <a:avLst/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rgbClr val="002060"/>
              </a:solidFill>
            </a:rPr>
            <a:t>Диагностика</a:t>
          </a:r>
          <a:endParaRPr lang="ru-RU" sz="1300" kern="1200" dirty="0">
            <a:solidFill>
              <a:srgbClr val="002060"/>
            </a:solidFill>
          </a:endParaRPr>
        </a:p>
      </dsp:txBody>
      <dsp:txXfrm>
        <a:off x="4008453" y="5067102"/>
        <a:ext cx="1127093" cy="1127093"/>
      </dsp:txXfrm>
    </dsp:sp>
    <dsp:sp modelId="{B48F65D2-5F0A-4225-BDD9-E37F1CAF7F8F}">
      <dsp:nvSpPr>
        <dsp:cNvPr id="0" name=""/>
        <dsp:cNvSpPr/>
      </dsp:nvSpPr>
      <dsp:spPr>
        <a:xfrm>
          <a:off x="1359085" y="2417735"/>
          <a:ext cx="1593949" cy="1593949"/>
        </a:xfrm>
        <a:prstGeom prst="ellipse">
          <a:avLst/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rgbClr val="002060"/>
              </a:solidFill>
            </a:rPr>
            <a:t>Работа с родителями</a:t>
          </a:r>
          <a:endParaRPr lang="ru-RU" sz="1300" kern="1200" dirty="0">
            <a:solidFill>
              <a:srgbClr val="002060"/>
            </a:solidFill>
          </a:endParaRPr>
        </a:p>
      </dsp:txBody>
      <dsp:txXfrm>
        <a:off x="1592513" y="2651163"/>
        <a:ext cx="1127093" cy="11270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1023D-0C5C-4738-A8D0-0FE4BF7F23C3}">
      <dsp:nvSpPr>
        <dsp:cNvPr id="0" name=""/>
        <dsp:cNvSpPr/>
      </dsp:nvSpPr>
      <dsp:spPr>
        <a:xfrm>
          <a:off x="6749188" y="3311477"/>
          <a:ext cx="91440" cy="6164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64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BC22F-BF4B-4137-A540-AD438A2A3B08}">
      <dsp:nvSpPr>
        <dsp:cNvPr id="0" name=""/>
        <dsp:cNvSpPr/>
      </dsp:nvSpPr>
      <dsp:spPr>
        <a:xfrm>
          <a:off x="4851908" y="1349047"/>
          <a:ext cx="1943000" cy="616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100"/>
              </a:lnTo>
              <a:lnTo>
                <a:pt x="1943000" y="420100"/>
              </a:lnTo>
              <a:lnTo>
                <a:pt x="1943000" y="616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2E693-CBB7-4C6D-8EAE-C9E9C93F7F66}">
      <dsp:nvSpPr>
        <dsp:cNvPr id="0" name=""/>
        <dsp:cNvSpPr/>
      </dsp:nvSpPr>
      <dsp:spPr>
        <a:xfrm>
          <a:off x="2908907" y="3311477"/>
          <a:ext cx="1295333" cy="616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100"/>
              </a:lnTo>
              <a:lnTo>
                <a:pt x="1295333" y="420100"/>
              </a:lnTo>
              <a:lnTo>
                <a:pt x="1295333" y="6164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A5CA1-EECB-4C88-93A0-B52E965A2684}">
      <dsp:nvSpPr>
        <dsp:cNvPr id="0" name=""/>
        <dsp:cNvSpPr/>
      </dsp:nvSpPr>
      <dsp:spPr>
        <a:xfrm>
          <a:off x="1613574" y="3311477"/>
          <a:ext cx="1295333" cy="616460"/>
        </a:xfrm>
        <a:custGeom>
          <a:avLst/>
          <a:gdLst/>
          <a:ahLst/>
          <a:cxnLst/>
          <a:rect l="0" t="0" r="0" b="0"/>
          <a:pathLst>
            <a:path>
              <a:moveTo>
                <a:pt x="1295333" y="0"/>
              </a:moveTo>
              <a:lnTo>
                <a:pt x="1295333" y="420100"/>
              </a:lnTo>
              <a:lnTo>
                <a:pt x="0" y="420100"/>
              </a:lnTo>
              <a:lnTo>
                <a:pt x="0" y="6164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CE36D-7613-4682-8088-D8CA98270805}">
      <dsp:nvSpPr>
        <dsp:cNvPr id="0" name=""/>
        <dsp:cNvSpPr/>
      </dsp:nvSpPr>
      <dsp:spPr>
        <a:xfrm>
          <a:off x="2908907" y="1349047"/>
          <a:ext cx="1943000" cy="616460"/>
        </a:xfrm>
        <a:custGeom>
          <a:avLst/>
          <a:gdLst/>
          <a:ahLst/>
          <a:cxnLst/>
          <a:rect l="0" t="0" r="0" b="0"/>
          <a:pathLst>
            <a:path>
              <a:moveTo>
                <a:pt x="1943000" y="0"/>
              </a:moveTo>
              <a:lnTo>
                <a:pt x="1943000" y="420100"/>
              </a:lnTo>
              <a:lnTo>
                <a:pt x="0" y="420100"/>
              </a:lnTo>
              <a:lnTo>
                <a:pt x="0" y="616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11ACE-A6B7-455E-BB22-634F478CA1A7}">
      <dsp:nvSpPr>
        <dsp:cNvPr id="0" name=""/>
        <dsp:cNvSpPr/>
      </dsp:nvSpPr>
      <dsp:spPr>
        <a:xfrm>
          <a:off x="3792089" y="307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E156E-664A-43DC-8CCB-6ECA1D87F389}">
      <dsp:nvSpPr>
        <dsp:cNvPr id="0" name=""/>
        <dsp:cNvSpPr/>
      </dsp:nvSpPr>
      <dsp:spPr>
        <a:xfrm>
          <a:off x="4027605" y="226817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89804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индивидуальности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067027" y="266239"/>
        <a:ext cx="2040792" cy="1267125"/>
      </dsp:txXfrm>
    </dsp:sp>
    <dsp:sp modelId="{2123BDCC-38E9-4334-82A0-DC0174B9ADD4}">
      <dsp:nvSpPr>
        <dsp:cNvPr id="0" name=""/>
        <dsp:cNvSpPr/>
      </dsp:nvSpPr>
      <dsp:spPr>
        <a:xfrm>
          <a:off x="1849089" y="196550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A646E-1B9A-4BAA-88CA-612855651738}">
      <dsp:nvSpPr>
        <dsp:cNvPr id="0" name=""/>
        <dsp:cNvSpPr/>
      </dsp:nvSpPr>
      <dsp:spPr>
        <a:xfrm>
          <a:off x="2084604" y="2189248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9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всеобщего участия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2124026" y="2228670"/>
        <a:ext cx="2040792" cy="1267125"/>
      </dsp:txXfrm>
    </dsp:sp>
    <dsp:sp modelId="{7DBB79A3-A2B1-4CE4-9132-1820226C659D}">
      <dsp:nvSpPr>
        <dsp:cNvPr id="0" name=""/>
        <dsp:cNvSpPr/>
      </dsp:nvSpPr>
      <dsp:spPr>
        <a:xfrm>
          <a:off x="553756" y="392793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D3E04-F8C4-49ED-82AC-81EBAF770CFB}">
      <dsp:nvSpPr>
        <dsp:cNvPr id="0" name=""/>
        <dsp:cNvSpPr/>
      </dsp:nvSpPr>
      <dsp:spPr>
        <a:xfrm>
          <a:off x="789271" y="4151678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9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помогающих вопросов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828693" y="4191100"/>
        <a:ext cx="2040792" cy="1267125"/>
      </dsp:txXfrm>
    </dsp:sp>
    <dsp:sp modelId="{D6346CEF-CD6C-4D6D-8882-CB05AF9897AD}">
      <dsp:nvSpPr>
        <dsp:cNvPr id="0" name=""/>
        <dsp:cNvSpPr/>
      </dsp:nvSpPr>
      <dsp:spPr>
        <a:xfrm>
          <a:off x="3144423" y="392793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C447C-4E1D-412C-8D64-BD8EDA227E79}">
      <dsp:nvSpPr>
        <dsp:cNvPr id="0" name=""/>
        <dsp:cNvSpPr/>
      </dsp:nvSpPr>
      <dsp:spPr>
        <a:xfrm>
          <a:off x="3379938" y="4151678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9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обратной связи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3419360" y="4191100"/>
        <a:ext cx="2040792" cy="1267125"/>
      </dsp:txXfrm>
    </dsp:sp>
    <dsp:sp modelId="{225C5339-21F7-4A3A-8F06-9C4043C8C442}">
      <dsp:nvSpPr>
        <dsp:cNvPr id="0" name=""/>
        <dsp:cNvSpPr/>
      </dsp:nvSpPr>
      <dsp:spPr>
        <a:xfrm>
          <a:off x="5735090" y="196550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B83EE4-AB73-4A17-B0C7-8ECF0DC31415}">
      <dsp:nvSpPr>
        <dsp:cNvPr id="0" name=""/>
        <dsp:cNvSpPr/>
      </dsp:nvSpPr>
      <dsp:spPr>
        <a:xfrm>
          <a:off x="5970605" y="2189248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9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свободы выбора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6010027" y="2228670"/>
        <a:ext cx="2040792" cy="1267125"/>
      </dsp:txXfrm>
    </dsp:sp>
    <dsp:sp modelId="{EFFA270B-6A64-452C-967F-CE5253DE41A6}">
      <dsp:nvSpPr>
        <dsp:cNvPr id="0" name=""/>
        <dsp:cNvSpPr/>
      </dsp:nvSpPr>
      <dsp:spPr>
        <a:xfrm>
          <a:off x="5735090" y="3927938"/>
          <a:ext cx="2119636" cy="1345969"/>
        </a:xfrm>
        <a:prstGeom prst="roundRect">
          <a:avLst>
            <a:gd name="adj" fmla="val 10000"/>
          </a:avLst>
        </a:prstGeom>
        <a:solidFill>
          <a:srgbClr val="A568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7F096-E70B-43E2-A526-6A090ACE8704}">
      <dsp:nvSpPr>
        <dsp:cNvPr id="0" name=""/>
        <dsp:cNvSpPr/>
      </dsp:nvSpPr>
      <dsp:spPr>
        <a:xfrm>
          <a:off x="5970605" y="4151678"/>
          <a:ext cx="2119636" cy="1345969"/>
        </a:xfrm>
        <a:prstGeom prst="roundRect">
          <a:avLst>
            <a:gd name="adj" fmla="val 10000"/>
          </a:avLst>
        </a:prstGeom>
        <a:solidFill>
          <a:srgbClr val="A7E4FF">
            <a:alpha val="90000"/>
          </a:srgb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Правило мудрого руководителя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6010027" y="4191100"/>
        <a:ext cx="2040792" cy="1267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0">
              <a:srgbClr val="CCCCFF">
                <a:alpha val="38000"/>
              </a:srgbClr>
            </a:gs>
            <a:gs pos="17999">
              <a:srgbClr val="99CCFF">
                <a:alpha val="69000"/>
              </a:srgbClr>
            </a:gs>
            <a:gs pos="35000">
              <a:srgbClr val="9966FF">
                <a:alpha val="46000"/>
              </a:srgbClr>
            </a:gs>
            <a:gs pos="0">
              <a:srgbClr val="CC99FF">
                <a:alpha val="73000"/>
              </a:srgbClr>
            </a:gs>
            <a:gs pos="82001">
              <a:srgbClr val="99CCFF">
                <a:alpha val="83000"/>
              </a:srgbClr>
            </a:gs>
            <a:gs pos="100000">
              <a:srgbClr val="CCCCFF">
                <a:alpha val="7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214422"/>
            <a:ext cx="82461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Совместная деятельность педагога с детьми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художественно-эстетического направления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«Улыбка»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70" y="4857760"/>
            <a:ext cx="3103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Музыкальный руководитель: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Щербакова Елена Юрьевна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357562"/>
            <a:ext cx="3321852" cy="2214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0"/>
            <a:ext cx="7786742" cy="6163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План работы над сказкой </a:t>
            </a:r>
          </a:p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Bookman Old Style" pitchFamily="18" charset="0"/>
              </a:rPr>
              <a:t>(по Е.А. Антипиной)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800" dirty="0" smtClean="0">
              <a:solidFill>
                <a:srgbClr val="FF0000"/>
              </a:solidFill>
            </a:endParaRP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Чтение сказки, показ музыкальных номеров, беседы по         содержанию.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Обсуждение кандидатур на роли персонажей сказки, чтение по ролям.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Работа с ведущим ребенком, работа с артистами, выразительное чтение, игровые движения, мимика, знакомство с рисунком танцев.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Индивидуальная работа по ролям с фонограммой, разучивание танцев.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Работа над танцами с фонограммой.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Объединенная репетиция для всех участников спектакля, закрепление.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Генеральная репетиция.</a:t>
            </a:r>
          </a:p>
          <a:p>
            <a:pPr algn="just">
              <a:lnSpc>
                <a:spcPts val="2700"/>
              </a:lnSpc>
              <a:buFont typeface="Wingdings" pitchFamily="2" charset="2"/>
              <a:buChar char="v"/>
            </a:pPr>
            <a:r>
              <a:rPr lang="ru-RU" sz="2000" dirty="0" smtClean="0"/>
              <a:t> Премьера.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m-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4296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Правила драматизации</a:t>
            </a:r>
          </a:p>
          <a:p>
            <a:endParaRPr lang="ru-RU" sz="2000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1000108"/>
          <a:ext cx="864399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42852"/>
            <a:ext cx="3480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Работа со сказкой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000108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714356"/>
            <a:ext cx="8572560" cy="597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Обучающие задачи:</a:t>
            </a:r>
            <a:endParaRPr kumimoji="0" lang="ru-RU" sz="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Учить детей понимать эмоциональное состояние героев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сказок и свое собственное.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Учить выражать свои чувства и распознавать чувства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других через мимику, жесты, движения.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Испытывать радость от сочинительства, возможности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поделиться с друзьями.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Учить эмоционально-чувственному восприятию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произведения.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Развивающие задачи:</a:t>
            </a:r>
            <a:endParaRPr kumimoji="0" lang="ru-RU" sz="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Развивать личностно-смысловую сферу (отношение детей к действительности, переживание и т.д.).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Развивать желание участвовать в совместном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сочинительстве, игровых действиях.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Развивать навыки содружества педагогов, детей и родителей.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Развивать групповую сплоченность и самооценку детей.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Воспитывающие задачи:</a:t>
            </a:r>
            <a:endParaRPr kumimoji="0" lang="ru-RU" sz="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tabLst>
                <a:tab pos="271463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•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Воспитывать у детей доброжелательное отношение к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персонажам, вызвать сочувствие к ним, желание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помочь, дать возможность ребенку выразить свое настроение, отношение к произведению разными способами.</a:t>
            </a:r>
          </a:p>
          <a:p>
            <a:pPr eaLnBrk="0" fontAlgn="base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tabLst>
                <a:tab pos="2714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а 0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а 0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73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7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88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9428x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447662"/>
            <a:ext cx="6143668" cy="5697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4810" y="5572140"/>
            <a:ext cx="3543583" cy="523220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214290"/>
          <a:ext cx="91440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8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85728"/>
            <a:ext cx="792961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Классификация театрализованных игр Л.В. Артемова</a:t>
            </a:r>
          </a:p>
          <a:p>
            <a:pPr algn="ctr"/>
            <a:endParaRPr lang="ru-RU" sz="20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457200" indent="-457200" algn="ctr"/>
            <a:r>
              <a:rPr lang="ru-RU" sz="2000" u="sng" dirty="0" smtClean="0"/>
              <a:t>Игры драматизации: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marL="268288" indent="-268288">
              <a:buFont typeface="Arial" pitchFamily="34" charset="0"/>
              <a:buChar char="•"/>
            </a:pPr>
            <a:r>
              <a:rPr lang="ru-RU" sz="2000" dirty="0" smtClean="0"/>
              <a:t>игры-имитации образов животных, людей, литературных персонажей;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ролевые диалоги на основе текста;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инсценировки произведений;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постановки спектаклей по одному или нескольким произведениям;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игры-импровизации с сюжетом без предварительной </a:t>
            </a:r>
          </a:p>
          <a:p>
            <a:pPr lvl="0" indent="268288"/>
            <a:r>
              <a:rPr lang="ru-RU" sz="2000" dirty="0" smtClean="0"/>
              <a:t>подготовки.</a:t>
            </a:r>
          </a:p>
          <a:p>
            <a:pPr marL="457200" indent="-457200" algn="ctr"/>
            <a:r>
              <a:rPr lang="ru-RU" sz="2000" dirty="0" smtClean="0"/>
              <a:t>  </a:t>
            </a:r>
            <a:r>
              <a:rPr lang="ru-RU" sz="2000" u="sng" dirty="0" smtClean="0"/>
              <a:t>Режиссерские игры:</a:t>
            </a:r>
          </a:p>
          <a:p>
            <a:endParaRPr lang="ru-RU" sz="2000" u="sng" dirty="0" smtClean="0"/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настольный театр игрушек (пальчиковый, теневой, плоскостной, </a:t>
            </a:r>
          </a:p>
          <a:p>
            <a:pPr lvl="0" indent="268288"/>
            <a:r>
              <a:rPr lang="ru-RU" sz="2000" dirty="0" smtClean="0"/>
              <a:t>бибабо, марионеток, на </a:t>
            </a:r>
            <a:r>
              <a:rPr lang="ru-RU" sz="2000" dirty="0" err="1" smtClean="0"/>
              <a:t>фланелеграфе</a:t>
            </a:r>
            <a:r>
              <a:rPr lang="ru-RU" sz="2000" dirty="0" smtClean="0"/>
              <a:t>);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настольный театр картинок;</a:t>
            </a:r>
          </a:p>
          <a:p>
            <a:pPr lvl="0" indent="268288">
              <a:buFont typeface="Arial" pitchFamily="34" charset="0"/>
              <a:buChar char="•"/>
            </a:pPr>
            <a:r>
              <a:rPr lang="ru-RU" sz="2000" dirty="0" smtClean="0"/>
              <a:t>стенд-книжка.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1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5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85728"/>
            <a:ext cx="8715436" cy="593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Требования к организации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театрализованных игр в детском саду</a:t>
            </a:r>
          </a:p>
          <a:p>
            <a:pPr algn="ctr"/>
            <a:endParaRPr lang="ru-RU" sz="8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342900" lvl="0" indent="-342900">
              <a:lnSpc>
                <a:spcPts val="3500"/>
              </a:lnSpc>
              <a:buFont typeface="+mj-lt"/>
              <a:buAutoNum type="arabicPeriod"/>
            </a:pPr>
            <a:r>
              <a:rPr lang="ru-RU" sz="2400" dirty="0" smtClean="0"/>
              <a:t>Содержание и разнообразие тематики.</a:t>
            </a:r>
          </a:p>
          <a:p>
            <a:pPr marL="342900" lvl="0" indent="-342900">
              <a:lnSpc>
                <a:spcPts val="3500"/>
              </a:lnSpc>
              <a:buFont typeface="+mj-lt"/>
              <a:buAutoNum type="arabicPeriod"/>
            </a:pPr>
            <a:r>
              <a:rPr lang="ru-RU" sz="2400" dirty="0" smtClean="0"/>
              <a:t>Постоянные и ежедневные включения театрализованных игр во все формы педагогического процесса, что делает их такими же необходимыми для детей, как и сюжет на ролевые игры.</a:t>
            </a:r>
          </a:p>
          <a:p>
            <a:pPr marL="342900" lvl="0" indent="-342900">
              <a:lnSpc>
                <a:spcPts val="3500"/>
              </a:lnSpc>
              <a:buFont typeface="+mj-lt"/>
              <a:buAutoNum type="arabicPeriod"/>
            </a:pPr>
            <a:r>
              <a:rPr lang="ru-RU" sz="2400" dirty="0" smtClean="0"/>
              <a:t>Максимальная активность детей во время проведения игр.</a:t>
            </a:r>
          </a:p>
          <a:p>
            <a:pPr marL="342900" lvl="0" indent="-342900">
              <a:lnSpc>
                <a:spcPts val="3500"/>
              </a:lnSpc>
              <a:buFont typeface="+mj-lt"/>
              <a:buAutoNum type="arabicPeriod"/>
            </a:pPr>
            <a:r>
              <a:rPr lang="ru-RU" sz="2400" dirty="0" smtClean="0"/>
              <a:t>Сотрудничество детей друг с другом и со взрослыми на всех этапах организации театрализованной игры.</a:t>
            </a:r>
          </a:p>
          <a:p>
            <a:pPr marL="342900" lvl="0" indent="-342900">
              <a:lnSpc>
                <a:spcPts val="3500"/>
              </a:lnSpc>
              <a:buFont typeface="+mj-lt"/>
              <a:buAutoNum type="arabicPeriod"/>
            </a:pPr>
            <a:r>
              <a:rPr lang="ru-RU" sz="2400" dirty="0" smtClean="0"/>
              <a:t>Подготовленность и заинтересованность педагогов. Все игры и упражнения подобраны в сочетании с движениями, речью, мимикой, пантомимой в различных вариациях.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9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375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ОКСАНА</cp:lastModifiedBy>
  <cp:revision>32</cp:revision>
  <dcterms:modified xsi:type="dcterms:W3CDTF">2017-10-11T17:33:09Z</dcterms:modified>
</cp:coreProperties>
</file>