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60" r:id="rId4"/>
    <p:sldId id="259" r:id="rId5"/>
    <p:sldId id="270" r:id="rId6"/>
    <p:sldId id="269" r:id="rId7"/>
    <p:sldId id="261" r:id="rId8"/>
    <p:sldId id="257" r:id="rId9"/>
    <p:sldId id="262" r:id="rId10"/>
    <p:sldId id="263" r:id="rId11"/>
    <p:sldId id="264" r:id="rId12"/>
    <p:sldId id="265" r:id="rId13"/>
    <p:sldId id="271" r:id="rId14"/>
    <p:sldId id="266" r:id="rId15"/>
    <p:sldId id="272" r:id="rId16"/>
    <p:sldId id="273" r:id="rId17"/>
    <p:sldId id="274" r:id="rId18"/>
    <p:sldId id="275" r:id="rId19"/>
    <p:sldId id="276" r:id="rId20"/>
    <p:sldId id="277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xn----dtbebg7bgeu5a3jl.xn--p1ai/wp-content/uploads/2016/08/2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304800"/>
            <a:ext cx="6858000" cy="6309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ic.thousandwonders.net/Los.Glaciares.National.Park.original.179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1000"/>
            <a:ext cx="9144000" cy="6094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1.bp.blogspot.com/-z1vyKRkJdAU/TcnbfZXOFhI/AAAAAAAAEW8/8-zjd-mR0ck/s1600/Dead+Planet+Eart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oskaurala.ru/orimg/75023-DSCN15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oskaurala.ru/orimg/75023-DSCN15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2532" name="Picture 4" descr="http://simdou3.crimea-school.ru/sites/default/files/images/1370355673_sun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228600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olarpanels.com.ua/images/news/2015/iran_sol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5949" y="381000"/>
            <a:ext cx="9189949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ecology.aonb.ru/assets/files/ultrafiolet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691"/>
            <a:ext cx="9144000" cy="6851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mg1.goodfon.ru/wallpaper/big/6/d3/basseyn-leto-kupanie-vo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09600"/>
            <a:ext cx="9144000" cy="5830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clipartbest.com/cliparts/dc7/o7r/dc7o7rEqi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0"/>
            <a:ext cx="735442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xn--76-6kcasttc6a4av.xn--p1ai/wp-content/uploads/2015/06/103-5-2-kartinki-dlya-detej-po-bezopasnos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0967"/>
            <a:ext cx="9144000" cy="6657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://restoranuv.ru/photos/nemetskie-stihi-dlya-detey-fonetika-2588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://restoranuv.ru/photos/nemetskie-stihi-dlya-detey-fonetika-2588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7" name="Picture 5" descr="C:\Users\Ильдар\Desktop\nemetskie-stihi-dlya-detey-fonetika-25884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oulask.com/wp-content/uploads/2013/03/sun_stars_space_ligh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041" y="533400"/>
            <a:ext cx="9153041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1holidays.ru/wp-content/uploads/2016/08/sun_g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desk.ru/_ph/198/1551600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.stack.imgur.com/Z4ra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143000"/>
            <a:ext cx="914399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niceimage.ru/pic/201305/2560x1600/niceimage.ru-447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09600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mysbor.ru/files/10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9200"/>
            <a:ext cx="9144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ecozine.com/sites/default/files/earth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eb-mirror.net/wp-content/uploads/2011/06/sun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31210"/>
            <a:ext cx="9144000" cy="5140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333v.ru/uploads/65/65acd80ea80a5d06ca2a8e2c97317a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s.shoutwiki.com/wikisfera/0/0b/Red_Giant_by_Ron_Mill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Ильдар</dc:creator>
  <cp:lastModifiedBy>Ильдар</cp:lastModifiedBy>
  <cp:revision>19</cp:revision>
  <dcterms:created xsi:type="dcterms:W3CDTF">2017-05-04T16:26:45Z</dcterms:created>
  <dcterms:modified xsi:type="dcterms:W3CDTF">2017-10-11T20:15:52Z</dcterms:modified>
</cp:coreProperties>
</file>