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10"/>
  </p:notesMasterIdLst>
  <p:sldIdLst>
    <p:sldId id="256" r:id="rId3"/>
    <p:sldId id="265" r:id="rId4"/>
    <p:sldId id="266" r:id="rId5"/>
    <p:sldId id="267" r:id="rId6"/>
    <p:sldId id="269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&lt;заголовок&gt;</a:t>
            </a:r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41418111-B121-4171-91C1-71E1F1D161F1}" type="slidenum">
              <a:rPr lang="ru-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842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</p:sp>
      <p:sp>
        <p:nvSpPr>
          <p:cNvPr id="122" name="CustomShape 2"/>
          <p:cNvSpPr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C10101B1-71C1-41D1-B1B1-114151D16151}" type="slidenum">
              <a:rPr lang="ru-RU">
                <a:solidFill>
                  <a:srgbClr val="2F2B2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8458200" y="0"/>
            <a:ext cx="685080" cy="6857280"/>
          </a:xfrm>
          <a:prstGeom prst="rect">
            <a:avLst/>
          </a:prstGeom>
          <a:solidFill>
            <a:srgbClr val="675E47"/>
          </a:solidFill>
        </p:spPr>
      </p:sp>
      <p:sp>
        <p:nvSpPr>
          <p:cNvPr id="6" name="CustomShape 2"/>
          <p:cNvSpPr/>
          <p:nvPr/>
        </p:nvSpPr>
        <p:spPr>
          <a:xfrm>
            <a:off x="8458200" y="5486400"/>
            <a:ext cx="685080" cy="685080"/>
          </a:xfrm>
          <a:prstGeom prst="rect">
            <a:avLst/>
          </a:prstGeom>
          <a:solidFill>
            <a:srgbClr val="A9A57C"/>
          </a:solidFill>
        </p:spPr>
      </p:sp>
      <p:sp>
        <p:nvSpPr>
          <p:cNvPr id="2" name="CustomShape 3"/>
          <p:cNvSpPr/>
          <p:nvPr/>
        </p:nvSpPr>
        <p:spPr>
          <a:xfrm>
            <a:off x="8587800" y="5415120"/>
            <a:ext cx="2366640" cy="36504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8458200" y="0"/>
            <a:ext cx="685080" cy="6857280"/>
          </a:xfrm>
          <a:prstGeom prst="rect">
            <a:avLst/>
          </a:prstGeom>
          <a:solidFill>
            <a:srgbClr val="675E47"/>
          </a:solidFill>
        </p:spPr>
      </p:sp>
      <p:sp>
        <p:nvSpPr>
          <p:cNvPr id="6" name="CustomShape 2"/>
          <p:cNvSpPr/>
          <p:nvPr/>
        </p:nvSpPr>
        <p:spPr>
          <a:xfrm>
            <a:off x="8458200" y="5486400"/>
            <a:ext cx="685080" cy="685080"/>
          </a:xfrm>
          <a:prstGeom prst="rect">
            <a:avLst/>
          </a:prstGeom>
          <a:solidFill>
            <a:srgbClr val="A9A57C"/>
          </a:solidFill>
        </p:spPr>
      </p:sp>
      <p:sp>
        <p:nvSpPr>
          <p:cNvPr id="7" name="CustomShape 3"/>
          <p:cNvSpPr/>
          <p:nvPr/>
        </p:nvSpPr>
        <p:spPr>
          <a:xfrm>
            <a:off x="8587800" y="5415120"/>
            <a:ext cx="2366640" cy="365040"/>
          </a:xfrm>
          <a:prstGeom prst="rect">
            <a:avLst/>
          </a:prstGeom>
        </p:spPr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1"/>
          <p:cNvSpPr/>
          <p:nvPr/>
        </p:nvSpPr>
        <p:spPr>
          <a:xfrm>
            <a:off x="457200" y="620640"/>
            <a:ext cx="7930440" cy="1367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7200" i="1">
                <a:solidFill>
                  <a:srgbClr val="675E47"/>
                </a:solidFill>
                <a:latin typeface="Cambria"/>
              </a:rPr>
              <a:t>  </a:t>
            </a:r>
            <a:r>
              <a:rPr lang="ru-RU" sz="7200" b="1" i="1">
                <a:solidFill>
                  <a:srgbClr val="675E47"/>
                </a:solidFill>
                <a:latin typeface="Cambria"/>
              </a:rPr>
              <a:t>Spione unter uns</a:t>
            </a:r>
            <a:endParaRPr/>
          </a:p>
        </p:txBody>
      </p:sp>
      <p:pic>
        <p:nvPicPr>
          <p:cNvPr id="2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627640" y="2421000"/>
            <a:ext cx="3713040" cy="3874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additive="repl"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 fill="freez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2771640" y="332640"/>
            <a:ext cx="5688000" cy="1079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600" b="1">
                <a:solidFill>
                  <a:srgbClr val="5F513E"/>
                </a:solidFill>
                <a:latin typeface="Cambria"/>
              </a:rPr>
              <a:t>          Frau Meier</a:t>
            </a:r>
            <a:endParaRPr/>
          </a:p>
        </p:txBody>
      </p:sp>
      <p:pic>
        <p:nvPicPr>
          <p:cNvPr id="5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71640" y="1700640"/>
            <a:ext cx="5172480" cy="4745880"/>
          </a:xfrm>
          <a:prstGeom prst="rect">
            <a:avLst/>
          </a:prstGeom>
        </p:spPr>
      </p:pic>
      <p:pic>
        <p:nvPicPr>
          <p:cNvPr id="5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93760" y="138240"/>
            <a:ext cx="2645640" cy="265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2771640" y="332640"/>
            <a:ext cx="5688000" cy="1007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675E47"/>
                </a:solidFill>
                <a:latin typeface="Cambria"/>
              </a:rPr>
              <a:t>      </a:t>
            </a:r>
            <a:r>
              <a:rPr lang="ru-RU" sz="3200" b="1">
                <a:solidFill>
                  <a:srgbClr val="5F513E"/>
                </a:solidFill>
                <a:latin typeface="Cambria"/>
              </a:rPr>
              <a:t>Sie hat Putzdienst und sie wischt den Hausflur und fegt den Bürgersteig.</a:t>
            </a:r>
            <a:endParaRPr/>
          </a:p>
        </p:txBody>
      </p:sp>
      <p:pic>
        <p:nvPicPr>
          <p:cNvPr id="6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3069000"/>
            <a:ext cx="2835720" cy="2740320"/>
          </a:xfrm>
          <a:prstGeom prst="rect">
            <a:avLst/>
          </a:prstGeom>
        </p:spPr>
      </p:pic>
      <p:pic>
        <p:nvPicPr>
          <p:cNvPr id="62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140000" y="2137320"/>
            <a:ext cx="4243320" cy="4243320"/>
          </a:xfrm>
          <a:prstGeom prst="rect">
            <a:avLst/>
          </a:prstGeom>
        </p:spPr>
      </p:pic>
      <p:pic>
        <p:nvPicPr>
          <p:cNvPr id="63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268920" y="72000"/>
            <a:ext cx="2646360" cy="2651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2771640" y="620640"/>
            <a:ext cx="5688000" cy="736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600">
                <a:solidFill>
                  <a:srgbClr val="675E47"/>
                </a:solidFill>
                <a:latin typeface="Cambria"/>
              </a:rPr>
              <a:t>      </a:t>
            </a:r>
            <a:r>
              <a:rPr lang="ru-RU" sz="2800" b="1">
                <a:solidFill>
                  <a:srgbClr val="5F513E"/>
                </a:solidFill>
                <a:latin typeface="Cambria"/>
              </a:rPr>
              <a:t>Sie geht zum Supermarkt am Samstags nachmittag gegen 17 Uhr einkaufen.</a:t>
            </a:r>
            <a:endParaRPr/>
          </a:p>
        </p:txBody>
      </p:sp>
      <p:pic>
        <p:nvPicPr>
          <p:cNvPr id="65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215280"/>
            <a:ext cx="2159640" cy="2159640"/>
          </a:xfrm>
          <a:prstGeom prst="rect">
            <a:avLst/>
          </a:prstGeom>
        </p:spPr>
      </p:pic>
      <p:pic>
        <p:nvPicPr>
          <p:cNvPr id="66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67640" y="3861000"/>
            <a:ext cx="7488000" cy="2651400"/>
          </a:xfrm>
          <a:prstGeom prst="rect">
            <a:avLst/>
          </a:prstGeom>
        </p:spPr>
      </p:pic>
      <p:pic>
        <p:nvPicPr>
          <p:cNvPr id="67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6480000" y="1980000"/>
            <a:ext cx="2005560" cy="200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2771640" y="215280"/>
            <a:ext cx="5688000" cy="9806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800" b="1">
                <a:solidFill>
                  <a:srgbClr val="5F513E"/>
                </a:solidFill>
                <a:latin typeface="Cambria"/>
              </a:rPr>
              <a:t>In einer Drogerie reicht sie ein Rezept von ihrem Arzt ein.</a:t>
            </a:r>
            <a:endParaRPr/>
          </a:p>
        </p:txBody>
      </p:sp>
      <p:pic>
        <p:nvPicPr>
          <p:cNvPr id="73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215280"/>
            <a:ext cx="2159640" cy="2159640"/>
          </a:xfrm>
          <a:prstGeom prst="rect">
            <a:avLst/>
          </a:prstGeom>
        </p:spPr>
      </p:pic>
      <p:pic>
        <p:nvPicPr>
          <p:cNvPr id="74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67640" y="3543840"/>
            <a:ext cx="4427640" cy="2951640"/>
          </a:xfrm>
          <a:prstGeom prst="rect">
            <a:avLst/>
          </a:prstGeom>
        </p:spPr>
      </p:pic>
      <p:pic>
        <p:nvPicPr>
          <p:cNvPr id="75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004000" y="1538280"/>
            <a:ext cx="3203280" cy="200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060000" y="332640"/>
            <a:ext cx="5400000" cy="7912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800" b="1">
                <a:solidFill>
                  <a:srgbClr val="5F513E"/>
                </a:solidFill>
                <a:latin typeface="Cambria"/>
              </a:rPr>
              <a:t>Im Gastraum wünscht sie ihren Nachbarn “Großen Appetit”</a:t>
            </a:r>
            <a:endParaRPr/>
          </a:p>
        </p:txBody>
      </p:sp>
      <p:pic>
        <p:nvPicPr>
          <p:cNvPr id="82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215280"/>
            <a:ext cx="2159640" cy="2159640"/>
          </a:xfrm>
          <a:prstGeom prst="rect">
            <a:avLst/>
          </a:prstGeom>
        </p:spPr>
      </p:pic>
      <p:pic>
        <p:nvPicPr>
          <p:cNvPr id="8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23640" y="2925000"/>
            <a:ext cx="5184000" cy="3232440"/>
          </a:xfrm>
          <a:prstGeom prst="rect">
            <a:avLst/>
          </a:prstGeom>
        </p:spPr>
      </p:pic>
      <p:sp>
        <p:nvSpPr>
          <p:cNvPr id="84" name="CustomShape 2"/>
          <p:cNvSpPr/>
          <p:nvPr/>
        </p:nvSpPr>
        <p:spPr>
          <a:xfrm>
            <a:off x="5652000" y="1700640"/>
            <a:ext cx="2752200" cy="2276640"/>
          </a:xfrm>
          <a:prstGeom prst="cloudCallout">
            <a:avLst>
              <a:gd name="adj1" fmla="val 0"/>
              <a:gd name="adj2" fmla="val 0"/>
            </a:avLst>
          </a:prstGeom>
          <a:solidFill>
            <a:srgbClr val="A9A57C"/>
          </a:solidFill>
          <a:ln w="25560">
            <a:solidFill>
              <a:srgbClr val="7D7A5B"/>
            </a:solidFill>
            <a:round/>
          </a:ln>
        </p:spPr>
        <p:txBody>
          <a:bodyPr lIns="90000" tIns="45000" rIns="90000" bIns="45000" anchor="ctr"/>
          <a:lstStyle/>
          <a:p>
            <a:pPr algn="ctr"/>
            <a:r>
              <a:rPr lang="ru-RU" sz="2800" b="1">
                <a:solidFill>
                  <a:srgbClr val="FEFEFE"/>
                </a:solidFill>
                <a:latin typeface="Calibri"/>
              </a:rPr>
              <a:t>Grossen Appetit!</a:t>
            </a:r>
            <a:endParaRPr/>
          </a:p>
        </p:txBody>
      </p:sp>
      <p:pic>
        <p:nvPicPr>
          <p:cNvPr id="85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942160" y="4365000"/>
            <a:ext cx="2427840" cy="223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2771640" y="332640"/>
            <a:ext cx="5688000" cy="10792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4800" b="1">
                <a:solidFill>
                  <a:srgbClr val="5F513E"/>
                </a:solidFill>
                <a:latin typeface="Cambria"/>
              </a:rPr>
              <a:t>Ist</a:t>
            </a:r>
            <a:r>
              <a:rPr lang="ru-RU" sz="4800">
                <a:solidFill>
                  <a:srgbClr val="675E47"/>
                </a:solidFill>
                <a:latin typeface="Cambria"/>
              </a:rPr>
              <a:t> </a:t>
            </a:r>
            <a:r>
              <a:rPr lang="ru-RU" sz="4800" b="1">
                <a:solidFill>
                  <a:srgbClr val="5F513E"/>
                </a:solidFill>
                <a:latin typeface="Cambria"/>
              </a:rPr>
              <a:t>Sie  eine Spionin?</a:t>
            </a:r>
            <a:endParaRPr/>
          </a:p>
        </p:txBody>
      </p:sp>
      <p:pic>
        <p:nvPicPr>
          <p:cNvPr id="8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71640" y="1700640"/>
            <a:ext cx="5172480" cy="4745880"/>
          </a:xfrm>
          <a:prstGeom prst="rect">
            <a:avLst/>
          </a:prstGeom>
        </p:spPr>
      </p:pic>
      <p:pic>
        <p:nvPicPr>
          <p:cNvPr id="8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93760" y="138240"/>
            <a:ext cx="2645640" cy="2652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65</Words>
  <Application>Microsoft Office PowerPoint</Application>
  <PresentationFormat>Экран (4:3)</PresentationFormat>
  <Paragraphs>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Тамара</cp:lastModifiedBy>
  <cp:revision>2</cp:revision>
  <dcterms:modified xsi:type="dcterms:W3CDTF">2017-10-11T13:57:41Z</dcterms:modified>
</cp:coreProperties>
</file>