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6EC5F-9F27-4299-BDFC-7B0C61E2C5C7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007DB-B666-45D3-8319-38BD0C72CD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03896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6EC5F-9F27-4299-BDFC-7B0C61E2C5C7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007DB-B666-45D3-8319-38BD0C72CD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0334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6EC5F-9F27-4299-BDFC-7B0C61E2C5C7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007DB-B666-45D3-8319-38BD0C72CD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479075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6EC5F-9F27-4299-BDFC-7B0C61E2C5C7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007DB-B666-45D3-8319-38BD0C72CD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3659123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6EC5F-9F27-4299-BDFC-7B0C61E2C5C7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007DB-B666-45D3-8319-38BD0C72CD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934180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6EC5F-9F27-4299-BDFC-7B0C61E2C5C7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007DB-B666-45D3-8319-38BD0C72CD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91525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6EC5F-9F27-4299-BDFC-7B0C61E2C5C7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007DB-B666-45D3-8319-38BD0C72CD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38253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6EC5F-9F27-4299-BDFC-7B0C61E2C5C7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007DB-B666-45D3-8319-38BD0C72CD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95693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6EC5F-9F27-4299-BDFC-7B0C61E2C5C7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007DB-B666-45D3-8319-38BD0C72CD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92353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6EC5F-9F27-4299-BDFC-7B0C61E2C5C7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007DB-B666-45D3-8319-38BD0C72CD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121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6EC5F-9F27-4299-BDFC-7B0C61E2C5C7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007DB-B666-45D3-8319-38BD0C72CD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3276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6EC5F-9F27-4299-BDFC-7B0C61E2C5C7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007DB-B666-45D3-8319-38BD0C72CD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96558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6EC5F-9F27-4299-BDFC-7B0C61E2C5C7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007DB-B666-45D3-8319-38BD0C72CD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34862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6EC5F-9F27-4299-BDFC-7B0C61E2C5C7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007DB-B666-45D3-8319-38BD0C72CD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92557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6EC5F-9F27-4299-BDFC-7B0C61E2C5C7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007DB-B666-45D3-8319-38BD0C72CD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2688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6EC5F-9F27-4299-BDFC-7B0C61E2C5C7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007DB-B666-45D3-8319-38BD0C72CD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6466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6EC5F-9F27-4299-BDFC-7B0C61E2C5C7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007DB-B666-45D3-8319-38BD0C72CD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15560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06F6EC5F-9F27-4299-BDFC-7B0C61E2C5C7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61F007DB-B666-45D3-8319-38BD0C72CD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631608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Структура персонального компьютера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                                                                             Выполнил: Голубев Д.А</a:t>
            </a:r>
          </a:p>
          <a:p>
            <a:r>
              <a:rPr lang="ru-RU" dirty="0" smtClean="0"/>
              <a:t>                                                                                 Проверила: Сомова Ю.Ю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0030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8815" y="0"/>
            <a:ext cx="3706889" cy="787791"/>
          </a:xfrm>
        </p:spPr>
        <p:txBody>
          <a:bodyPr anchor="ctr">
            <a:normAutofit/>
          </a:bodyPr>
          <a:lstStyle/>
          <a:p>
            <a:r>
              <a:rPr lang="ru-RU" sz="4000" dirty="0" smtClean="0"/>
              <a:t>Сетевая </a:t>
            </a:r>
            <a:r>
              <a:rPr lang="ru-RU" sz="4000" dirty="0" smtClean="0"/>
              <a:t>карта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56136" y="1622884"/>
            <a:ext cx="5111637" cy="282519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9151" y="689317"/>
            <a:ext cx="6386732" cy="5883543"/>
          </a:xfrm>
        </p:spPr>
        <p:txBody>
          <a:bodyPr>
            <a:noAutofit/>
          </a:bodyPr>
          <a:lstStyle/>
          <a:p>
            <a:pPr algn="l"/>
            <a:r>
              <a:rPr lang="ru-RU" sz="2000" dirty="0"/>
              <a:t>Сетевая карта это часть аппаратной конфигурации компьютера. Данное устройство позволяет нам подключать компьютер к сети и обеспечивает с ней взаимодействие.  Сетевые карты часто называют сетевыми интерфейсными картами, сетевыми адаптерами или LAN-адаптерами. Сетевые карты изначально являлись дополнительным компонентом, который можно было приобрести и установить на компьютер не сразу, а спустя какое-то время. Однако на сегодняшний день стало очевидным то, что сетевые карты являются стандартным компонентом компьютера, который устанавливают в большинство продаваемых ноутбуков и компьютеров. Зачастую, их интегрируют в материнские платы или другие устройства еще в процессе изготовления. Если карту устанавливают в компьютерную систему, то она обнаруживает себя при подключении к сети небольшими мерцающими светодиодами, которые располагаются у сетевого  разъема</a:t>
            </a:r>
            <a:r>
              <a:rPr lang="ru-RU" dirty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2353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60960" y="0"/>
            <a:ext cx="12252960" cy="6873107"/>
          </a:xfrm>
        </p:spPr>
      </p:pic>
      <p:sp>
        <p:nvSpPr>
          <p:cNvPr id="6" name="TextBox 5"/>
          <p:cNvSpPr txBox="1"/>
          <p:nvPr/>
        </p:nvSpPr>
        <p:spPr>
          <a:xfrm>
            <a:off x="928469" y="757645"/>
            <a:ext cx="84767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Спасибо за внимание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xmlns="" val="383667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46915" y="547290"/>
            <a:ext cx="9455920" cy="598789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47781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09019" y="1128391"/>
            <a:ext cx="9573961" cy="460121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348716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229772"/>
            <a:ext cx="3706889" cy="698695"/>
          </a:xfrm>
        </p:spPr>
        <p:txBody>
          <a:bodyPr anchor="ctr">
            <a:noAutofit/>
          </a:bodyPr>
          <a:lstStyle/>
          <a:p>
            <a:r>
              <a:rPr lang="ru-RU" sz="4400" b="1" dirty="0" smtClean="0"/>
              <a:t>Процессор</a:t>
            </a:r>
            <a:endParaRPr lang="ru-RU" sz="44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04500" y="609600"/>
            <a:ext cx="5915237" cy="51816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36099" y="1139483"/>
            <a:ext cx="4656406" cy="5401993"/>
          </a:xfrm>
        </p:spPr>
        <p:txBody>
          <a:bodyPr>
            <a:normAutofit/>
          </a:bodyPr>
          <a:lstStyle/>
          <a:p>
            <a:pPr algn="l"/>
            <a:r>
              <a:rPr lang="ru-RU" sz="2000" dirty="0"/>
              <a:t>Процессор – это главная микросхема компьютера, его 'мозг'. Он выполняет программный код, находящийся в памяти и руководит работой всех устройств компьютера. Чем выше скорость работы процессора, тем выше быстродействие компьютера. Процессор имеет специальные ячейки, которые называются регистрами. Именно в регистры помещаются команды, которые выполняются процессором, а также данные, которыми оперируют команды. Работа процессора состоит в выборе из памяти в определенной последовательности команд и данных для их последующего выполнения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1283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9829" y="407963"/>
            <a:ext cx="6428934" cy="58262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Системная (материнская) плата</a:t>
            </a:r>
            <a:endParaRPr lang="ru-RU" sz="28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68705" y="1196677"/>
            <a:ext cx="6411912" cy="400744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8813" y="1139483"/>
            <a:ext cx="4543864" cy="5036233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2800" b="1" dirty="0" smtClean="0"/>
              <a:t>Материнская плата</a:t>
            </a:r>
            <a:r>
              <a:rPr lang="ru-RU" sz="2800" dirty="0" smtClean="0"/>
              <a:t>- </a:t>
            </a:r>
            <a:r>
              <a:rPr lang="ru-RU" sz="2800" dirty="0"/>
              <a:t>это основная </a:t>
            </a:r>
            <a:r>
              <a:rPr lang="ru-RU" sz="2800" dirty="0" smtClean="0"/>
              <a:t>системная </a:t>
            </a:r>
            <a:r>
              <a:rPr lang="ru-RU" sz="2800" dirty="0"/>
              <a:t>плата компьютера, имеющая разъёмы для установки дополнительных плат расширения и служащая механической основой всей электронной схемы компьютера. Благодаря материнской плате обеспечивается полное взаимодействие компонентов компьютерной системы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128930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7503" y="359730"/>
            <a:ext cx="5372454" cy="611427"/>
          </a:xfrm>
        </p:spPr>
        <p:txBody>
          <a:bodyPr anchor="ctr">
            <a:noAutofit/>
          </a:bodyPr>
          <a:lstStyle/>
          <a:p>
            <a:r>
              <a:rPr lang="ru-RU" sz="3600" b="1" dirty="0" smtClean="0"/>
              <a:t>Оперативная память</a:t>
            </a:r>
            <a:endParaRPr lang="ru-RU" sz="36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76181" y="991673"/>
            <a:ext cx="6467709" cy="431180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67286" y="1209822"/>
            <a:ext cx="5176910" cy="5286184"/>
          </a:xfrm>
        </p:spPr>
        <p:txBody>
          <a:bodyPr>
            <a:noAutofit/>
          </a:bodyPr>
          <a:lstStyle/>
          <a:p>
            <a:pPr algn="l"/>
            <a:r>
              <a:rPr lang="ru-RU" sz="2800" dirty="0"/>
              <a:t>Операти́вная </a:t>
            </a:r>
            <a:r>
              <a:rPr lang="ru-RU" sz="2800" dirty="0" smtClean="0"/>
              <a:t>па́мять-ОЗУ </a:t>
            </a:r>
            <a:r>
              <a:rPr lang="ru-RU" sz="2800" dirty="0"/>
              <a:t>(</a:t>
            </a:r>
            <a:r>
              <a:rPr lang="ru-RU" sz="2800" dirty="0" smtClean="0"/>
              <a:t>оперативное запоминающее устройство); энергозависимая  часть системы компьютерной памяти, </a:t>
            </a:r>
            <a:r>
              <a:rPr lang="ru-RU" sz="2800" dirty="0"/>
              <a:t>в которой во время работы компьютера хранится выполняемый машинный код </a:t>
            </a:r>
            <a:r>
              <a:rPr lang="ru-RU" sz="2800" dirty="0" smtClean="0"/>
              <a:t>(а </a:t>
            </a:r>
            <a:r>
              <a:rPr lang="ru-RU" sz="2800" dirty="0"/>
              <a:t>также входные, выходные и промежуточные данные, обрабатываемые </a:t>
            </a:r>
            <a:r>
              <a:rPr lang="ru-RU" sz="2800" dirty="0" smtClean="0"/>
              <a:t>процессором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783995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6849" y="121920"/>
            <a:ext cx="3706889" cy="792480"/>
          </a:xfrm>
        </p:spPr>
        <p:txBody>
          <a:bodyPr anchor="ctr">
            <a:normAutofit fontScale="90000"/>
          </a:bodyPr>
          <a:lstStyle/>
          <a:p>
            <a:r>
              <a:rPr lang="ru-RU" sz="4400" b="1" dirty="0" smtClean="0"/>
              <a:t>Жесткий диск</a:t>
            </a:r>
            <a:endParaRPr lang="ru-RU" sz="44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23737" y="1252026"/>
            <a:ext cx="6889820" cy="348543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1354" y="844060"/>
            <a:ext cx="4670474" cy="5824025"/>
          </a:xfrm>
        </p:spPr>
        <p:txBody>
          <a:bodyPr>
            <a:noAutofit/>
          </a:bodyPr>
          <a:lstStyle/>
          <a:p>
            <a:pPr algn="l"/>
            <a:r>
              <a:rPr lang="ru-RU" sz="2000" b="1" dirty="0"/>
              <a:t>Жёсткий диск</a:t>
            </a:r>
            <a:r>
              <a:rPr lang="ru-RU" sz="2000" dirty="0"/>
              <a:t> - это постоянное запоминающее устройство компьютера, то есть, его основная функция - долговременное хранение данных. HDD в отличие от </a:t>
            </a:r>
            <a:r>
              <a:rPr lang="ru-RU" sz="2000" dirty="0" smtClean="0"/>
              <a:t>оперативной памяти</a:t>
            </a:r>
            <a:r>
              <a:rPr lang="ru-RU" sz="2000" dirty="0"/>
              <a:t> не считается энергозависимой памятью, то есть, после отключения питания от компьютера, а потом как следствие и от жёсткого диска, вся информация, ранее сохранённая на этом накопителе, обязательно сохранится. Получается, что жёсткий диск служит лучшим местом на компьютере для хранения личной информации: </a:t>
            </a:r>
            <a:r>
              <a:rPr lang="ru-RU" sz="2000" dirty="0" smtClean="0"/>
              <a:t>файлы, </a:t>
            </a:r>
            <a:r>
              <a:rPr lang="ru-RU" sz="2000" dirty="0"/>
              <a:t>фотографии, документы и видеозаписи, явно будут долго храниться именно на нём, а сохранённую информацию можно будет использовать и в дальнейшем в своих нуждах.</a:t>
            </a:r>
          </a:p>
        </p:txBody>
      </p:sp>
    </p:spTree>
    <p:extLst>
      <p:ext uri="{BB962C8B-B14F-4D97-AF65-F5344CB8AC3E}">
        <p14:creationId xmlns:p14="http://schemas.microsoft.com/office/powerpoint/2010/main" xmlns="" val="121020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5998" y="187570"/>
            <a:ext cx="3706889" cy="769034"/>
          </a:xfrm>
        </p:spPr>
        <p:txBody>
          <a:bodyPr anchor="ctr">
            <a:normAutofit/>
          </a:bodyPr>
          <a:lstStyle/>
          <a:p>
            <a:r>
              <a:rPr lang="ru-RU" sz="4400" dirty="0" smtClean="0"/>
              <a:t>Видеокарта </a:t>
            </a:r>
            <a:endParaRPr lang="ru-RU" sz="4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42744" y="1019175"/>
            <a:ext cx="5238750" cy="436245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1015" y="928468"/>
            <a:ext cx="5134708" cy="5542670"/>
          </a:xfrm>
        </p:spPr>
        <p:txBody>
          <a:bodyPr/>
          <a:lstStyle/>
          <a:p>
            <a:pPr algn="l"/>
            <a:r>
              <a:rPr lang="ru-RU" sz="2400" dirty="0"/>
              <a:t>Видеокарта – это устройство, преобразующее изображение, находящееся в памяти компьютера, в видеосигнал для монитора.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Обычно </a:t>
            </a:r>
            <a:r>
              <a:rPr lang="ru-RU" sz="2400" dirty="0"/>
              <a:t>видеокарта является платой расширения и вставляется в специальный разъём для видеокарт на материнской плате, но бывает и интегрированной. Видеокарты имеют встроенный графический процессор (GP), который производит обработку информации, не нагружая центральный процессор компьютера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02201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7863" y="370449"/>
            <a:ext cx="3706889" cy="684628"/>
          </a:xfrm>
        </p:spPr>
        <p:txBody>
          <a:bodyPr anchor="ctr">
            <a:noAutofit/>
          </a:bodyPr>
          <a:lstStyle/>
          <a:p>
            <a:r>
              <a:rPr lang="ru-RU" sz="4000" dirty="0" smtClean="0"/>
              <a:t>Звуковая карта</a:t>
            </a:r>
            <a:endParaRPr lang="ru-RU" sz="4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76454" y="1329893"/>
            <a:ext cx="4837864" cy="325044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65154" y="1081020"/>
            <a:ext cx="6218525" cy="5446389"/>
          </a:xfrm>
        </p:spPr>
        <p:txBody>
          <a:bodyPr/>
          <a:lstStyle/>
          <a:p>
            <a:pPr algn="l"/>
            <a:r>
              <a:rPr lang="ru-RU" sz="2400" b="1" dirty="0"/>
              <a:t>Звуковая карта</a:t>
            </a:r>
            <a:r>
              <a:rPr lang="ru-RU" sz="2400" dirty="0"/>
              <a:t> - это плата расширения или интегрированный чипсет (кодек) для создания звука на компьютере, который можно услышать через громкоговорители или наушники, или записи при помощи микрофона.</a:t>
            </a:r>
          </a:p>
          <a:p>
            <a:pPr algn="l"/>
            <a:r>
              <a:rPr lang="ru-RU" sz="2400" dirty="0"/>
              <a:t>К альтернативным названиям относятся: устройство вывода звука, звуковая плата, </a:t>
            </a:r>
            <a:r>
              <a:rPr lang="ru-RU" sz="2400" dirty="0" err="1" smtClean="0"/>
              <a:t>аудиоплата</a:t>
            </a:r>
            <a:r>
              <a:rPr lang="ru-RU" sz="2400" dirty="0" smtClean="0"/>
              <a:t> </a:t>
            </a:r>
            <a:r>
              <a:rPr lang="ru-RU" sz="2400" dirty="0"/>
              <a:t>или аудиоустройство и другие, реже встречающиеся названия.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0641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рифель">
  <a:themeElements>
    <a:clrScheme name="Грифель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Грифель">
      <a:majorFont>
        <a:latin typeface="Calisto MT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ифель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TM04033929[[fn=Грифель]]</Template>
  <TotalTime>66</TotalTime>
  <Words>224</Words>
  <Application>Microsoft Office PowerPoint</Application>
  <PresentationFormat>Произвольный</PresentationFormat>
  <Paragraphs>19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Грифель</vt:lpstr>
      <vt:lpstr>Структура персонального компьютера</vt:lpstr>
      <vt:lpstr>Слайд 2</vt:lpstr>
      <vt:lpstr>Слайд 3</vt:lpstr>
      <vt:lpstr>Процессор</vt:lpstr>
      <vt:lpstr>Системная (материнская) плата</vt:lpstr>
      <vt:lpstr>Оперативная память</vt:lpstr>
      <vt:lpstr>Жесткий диск</vt:lpstr>
      <vt:lpstr>Видеокарта </vt:lpstr>
      <vt:lpstr>Звуковая карта</vt:lpstr>
      <vt:lpstr>Сетевая карта</vt:lpstr>
      <vt:lpstr>Слайд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Структура персонального компьютера</dc:title>
  <dc:creator>Dima</dc:creator>
  <cp:lastModifiedBy>G62</cp:lastModifiedBy>
  <cp:revision>8</cp:revision>
  <dcterms:created xsi:type="dcterms:W3CDTF">2016-09-18T11:09:27Z</dcterms:created>
  <dcterms:modified xsi:type="dcterms:W3CDTF">2017-05-12T07:46:38Z</dcterms:modified>
</cp:coreProperties>
</file>