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73" r:id="rId7"/>
    <p:sldId id="262" r:id="rId8"/>
    <p:sldId id="263" r:id="rId9"/>
    <p:sldId id="265" r:id="rId10"/>
    <p:sldId id="266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6E81F-4C7D-4DD0-A4D9-5197A9A232BC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377978-009B-42C7-8B60-F805620CE7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6E81F-4C7D-4DD0-A4D9-5197A9A232BC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77978-009B-42C7-8B60-F805620CE7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6E81F-4C7D-4DD0-A4D9-5197A9A232BC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77978-009B-42C7-8B60-F805620CE7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6A6E81F-4C7D-4DD0-A4D9-5197A9A232BC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A377978-009B-42C7-8B60-F805620CE7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6E81F-4C7D-4DD0-A4D9-5197A9A232BC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377978-009B-42C7-8B60-F805620CE7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6A6E81F-4C7D-4DD0-A4D9-5197A9A232BC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A377978-009B-42C7-8B60-F805620CE7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6A6E81F-4C7D-4DD0-A4D9-5197A9A232BC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A377978-009B-42C7-8B60-F805620CE7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6E81F-4C7D-4DD0-A4D9-5197A9A232BC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377978-009B-42C7-8B60-F805620CE7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6E81F-4C7D-4DD0-A4D9-5197A9A232BC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377978-009B-42C7-8B60-F805620CE7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6A6E81F-4C7D-4DD0-A4D9-5197A9A232BC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A377978-009B-42C7-8B60-F805620CE7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6A6E81F-4C7D-4DD0-A4D9-5197A9A232BC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A377978-009B-42C7-8B60-F805620CE7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66A6E81F-4C7D-4DD0-A4D9-5197A9A232BC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EA377978-009B-42C7-8B60-F805620CE7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426" y="457201"/>
            <a:ext cx="7680960" cy="17476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Священные  места на ЯМАЛЕ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/>
              <a:t>Курков Кирилл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32856"/>
            <a:ext cx="9036496" cy="4725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7365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52426" y="620688"/>
            <a:ext cx="8396038" cy="5566752"/>
          </a:xfrm>
        </p:spPr>
        <p:txBody>
          <a:bodyPr>
            <a:noAutofit/>
          </a:bodyPr>
          <a:lstStyle/>
          <a:p>
            <a:r>
              <a:rPr lang="ru-RU" sz="2400" dirty="0"/>
              <a:t>Священная нарта </a:t>
            </a:r>
            <a:r>
              <a:rPr lang="ru-RU" sz="2400" dirty="0" err="1"/>
              <a:t>Харвута</a:t>
            </a:r>
            <a:r>
              <a:rPr lang="ru-RU" sz="2400" dirty="0"/>
              <a:t> </a:t>
            </a:r>
            <a:r>
              <a:rPr lang="ru-RU" sz="2400" dirty="0" err="1"/>
              <a:t>хэхэ</a:t>
            </a:r>
            <a:r>
              <a:rPr lang="ru-RU" sz="2400" dirty="0"/>
              <a:t> хан расположена на высоком берегу реки </a:t>
            </a:r>
            <a:r>
              <a:rPr lang="ru-RU" sz="2400" dirty="0" err="1"/>
              <a:t>Харвута</a:t>
            </a:r>
            <a:r>
              <a:rPr lang="ru-RU" sz="2400" dirty="0"/>
              <a:t>. </a:t>
            </a:r>
            <a:r>
              <a:rPr lang="ru-RU" sz="2400" dirty="0" smtClean="0"/>
              <a:t>По-видимому</a:t>
            </a:r>
            <a:r>
              <a:rPr lang="ru-RU" sz="2400" dirty="0"/>
              <a:t>, она стоит здесь уже давно, поскольку часть ее ушла под землю. Нарта </a:t>
            </a:r>
            <a:r>
              <a:rPr lang="ru-RU" sz="2400" dirty="0" err="1" smtClean="0"/>
              <a:t>трехкопыльная,серо</a:t>
            </a:r>
            <a:r>
              <a:rPr lang="ru-RU" sz="2400" dirty="0" smtClean="0"/>
              <a:t>-зеленоватого </a:t>
            </a:r>
            <a:r>
              <a:rPr lang="ru-RU" sz="2400" dirty="0"/>
              <a:t>оттенка, в некоторых местах заросла желтовато-белым мхом. На нарте стоит</a:t>
            </a:r>
          </a:p>
          <a:p>
            <a:r>
              <a:rPr lang="ru-RU" sz="2400" dirty="0"/>
              <a:t>ларец, правая часть которого разломана. Вокруг валяются доски от ларца и кусочки бересты, </a:t>
            </a:r>
            <a:r>
              <a:rPr lang="ru-RU" sz="2400" dirty="0" smtClean="0"/>
              <a:t>воз-можно</a:t>
            </a:r>
            <a:r>
              <a:rPr lang="ru-RU" sz="2400" dirty="0"/>
              <a:t>, раньше в нее были завернуты культовые предметы. В нарте обнаружена культовая </a:t>
            </a:r>
            <a:r>
              <a:rPr lang="ru-RU" sz="2400" dirty="0" smtClean="0"/>
              <a:t>скульптура </a:t>
            </a:r>
            <a:r>
              <a:rPr lang="ru-RU" sz="2400" dirty="0"/>
              <a:t>размером 50 см. Четко обработана лицевая часть, обозначена шея, книзу фигура становится</a:t>
            </a:r>
          </a:p>
          <a:p>
            <a:r>
              <a:rPr lang="ru-RU" sz="2400" dirty="0"/>
              <a:t>узкой и проработана меньше.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2480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191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Культовая скульптура </a:t>
            </a:r>
            <a:r>
              <a:rPr lang="ru-RU" dirty="0" err="1"/>
              <a:t>Мяд</a:t>
            </a:r>
            <a:r>
              <a:rPr lang="ru-RU" dirty="0"/>
              <a:t> </a:t>
            </a:r>
            <a:r>
              <a:rPr lang="ru-RU" dirty="0" err="1"/>
              <a:t>Пухуця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6392" y="1463675"/>
            <a:ext cx="3272391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002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Культовая скульптура </a:t>
            </a:r>
            <a:r>
              <a:rPr lang="ru-RU" dirty="0" err="1"/>
              <a:t>Нумгымбой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44" y="1897646"/>
            <a:ext cx="5489486" cy="3856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2441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965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519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494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 smtClean="0"/>
              <a:t>        </a:t>
            </a:r>
            <a:r>
              <a:rPr lang="ru-RU" sz="2400" dirty="0" smtClean="0"/>
              <a:t>Священные </a:t>
            </a:r>
            <a:r>
              <a:rPr lang="ru-RU" sz="2400" dirty="0"/>
              <a:t>места — это уникальные памятники традиционной народной культуры. Их появление следует связывать с потребностью людей обеспечить успех в охоте, оленеводстве, с желанием сохранить семью в добром здравии, избавиться от злого начала. Они играли важную роль в общественной и семейной жизни ненцев, помогали людям выжить в суровых природных условиях Севера</a:t>
            </a:r>
            <a:r>
              <a:rPr lang="ru-RU" dirty="0"/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85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В процессе освоения газоконденсатных и нефтяных месторождений Ямала были разрушены многие традиционные культовые места и древние захоронения ненцев. Несмотря на это, ненцы не только сохраняют память о священных местах предков, но и стараются восстановить те из них, которые подверглись разрушению. Культовые места на территории проживания коренных народов Ямало-Ненецкого автономного округа стали предметом изучения мировой и российской науки. Задача ученых-этнографов, археологов — содействовать сохранению уникальных памятников традиционной культуры народов этого края.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288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220072" y="116632"/>
            <a:ext cx="3672408" cy="6070808"/>
          </a:xfrm>
        </p:spPr>
        <p:txBody>
          <a:bodyPr/>
          <a:lstStyle/>
          <a:p>
            <a:r>
              <a:rPr lang="ru-RU" sz="2400" dirty="0"/>
              <a:t>На Вайгаче находятся известные </a:t>
            </a:r>
            <a:r>
              <a:rPr lang="ru-RU" sz="2400" dirty="0" err="1"/>
              <a:t>общененецкие</a:t>
            </a:r>
            <a:r>
              <a:rPr lang="ru-RU" sz="2400" dirty="0"/>
              <a:t> святилища. По преданию, на Вайгаче первоначально почитались два идола – </a:t>
            </a:r>
            <a:r>
              <a:rPr lang="ru-RU" sz="2400" dirty="0" err="1"/>
              <a:t>Вэсако</a:t>
            </a:r>
            <a:r>
              <a:rPr lang="ru-RU" sz="2400" dirty="0"/>
              <a:t> (Старик) и </a:t>
            </a:r>
            <a:r>
              <a:rPr lang="ru-RU" sz="2400" dirty="0" err="1"/>
              <a:t>Хадако</a:t>
            </a:r>
            <a:r>
              <a:rPr lang="ru-RU" sz="2400" dirty="0"/>
              <a:t> (Старуха). </a:t>
            </a:r>
            <a:r>
              <a:rPr lang="ru-RU" sz="2400" dirty="0" err="1"/>
              <a:t>Вэсако</a:t>
            </a:r>
            <a:r>
              <a:rPr lang="ru-RU" sz="2400" dirty="0"/>
              <a:t> “жил” на крайнем юге острова, в месте называемом Мыс Идолов. Это была деревянная фигура с семью лицами в окружении целой свиты небольших деревянных идолов</a:t>
            </a:r>
            <a:r>
              <a:rPr lang="ru-RU" dirty="0"/>
              <a:t>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4795638" cy="1066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968552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8424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5364088" y="404664"/>
            <a:ext cx="3600400" cy="5782776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2800" dirty="0" err="1"/>
              <a:t>Хадако</a:t>
            </a:r>
            <a:r>
              <a:rPr lang="ru-RU" sz="2800" dirty="0"/>
              <a:t> – на крайнем севере острова на </a:t>
            </a:r>
            <a:r>
              <a:rPr lang="ru-RU" sz="2800" dirty="0" err="1"/>
              <a:t>Болванском</a:t>
            </a:r>
            <a:r>
              <a:rPr lang="ru-RU" sz="2800" dirty="0"/>
              <a:t> мысе. Она представляла собой каменную глыбу, напоминавшую человеческую фигуру. Старуха считалась матерью Земли и покровительницей промыслов</a:t>
            </a:r>
            <a:r>
              <a:rPr lang="ru-RU" dirty="0"/>
              <a:t>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2291335" y="260648"/>
            <a:ext cx="7680960" cy="1066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1500"/>
            <a:ext cx="5184576" cy="6025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336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Священное место Сэр </a:t>
            </a:r>
            <a:r>
              <a:rPr lang="ru-RU" dirty="0" err="1"/>
              <a:t>Ири</a:t>
            </a:r>
            <a:r>
              <a:rPr lang="ru-RU" dirty="0"/>
              <a:t> (о. Белый)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3" y="1412776"/>
            <a:ext cx="6696745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723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611560" y="620688"/>
            <a:ext cx="7421826" cy="5566752"/>
          </a:xfrm>
        </p:spPr>
        <p:txBody>
          <a:bodyPr>
            <a:noAutofit/>
          </a:bodyPr>
          <a:lstStyle/>
          <a:p>
            <a:r>
              <a:rPr lang="ru-RU" sz="2400" dirty="0"/>
              <a:t>Священное место Сэр </a:t>
            </a:r>
            <a:r>
              <a:rPr lang="ru-RU" sz="2400" dirty="0" err="1"/>
              <a:t>Ири</a:t>
            </a:r>
            <a:r>
              <a:rPr lang="ru-RU" sz="2400" dirty="0"/>
              <a:t> находится в глубине острова Белый, в 25–30 км от пролива Малыгина. Оно, видимо, уже давно не посещается и кажется запущенным. В центре святилища расположена фигура высотой около 2–2,5 м. Вокруг валяются разных размеров бревна, возможно, это идолы. Время и погода сделали свое дело, некоторые из них разрушились под воздействием воды и ветра. Фигура Сэр </a:t>
            </a:r>
            <a:r>
              <a:rPr lang="ru-RU" sz="2400" dirty="0" err="1"/>
              <a:t>Ири</a:t>
            </a:r>
            <a:r>
              <a:rPr lang="ru-RU" sz="2400" dirty="0"/>
              <a:t> сделана из круглого дерева, мастер старательно обработал лицевую часть, намечена шея и переход в плечевой пояс, намечены небольшого размера руки, видимо, на этом месте были сучья дерева, что облегчило мастеру задачу.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04248" y="228600"/>
            <a:ext cx="1944216" cy="10668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836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/>
              <a:t>Культовая скульптура Сэр </a:t>
            </a:r>
            <a:r>
              <a:rPr lang="ru-RU" dirty="0" err="1"/>
              <a:t>Ири</a:t>
            </a:r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/>
              <a:t>о. Белый)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463675"/>
            <a:ext cx="4608512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2923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Культовая скульптура из священной нарты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86296" y="1463675"/>
            <a:ext cx="3212582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0081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TM01790491[[fn=Mylar]]</Template>
  <TotalTime>88</TotalTime>
  <Words>452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Mylar</vt:lpstr>
      <vt:lpstr>Священные  места на ЯМАЛЕ. Курков Кирилл</vt:lpstr>
      <vt:lpstr>Слайд 2</vt:lpstr>
      <vt:lpstr>Слайд 3</vt:lpstr>
      <vt:lpstr>Слайд 4</vt:lpstr>
      <vt:lpstr>Слайд 5</vt:lpstr>
      <vt:lpstr>Священное место Сэр Ири (о. Белый)</vt:lpstr>
      <vt:lpstr>Слайд 7</vt:lpstr>
      <vt:lpstr> Культовая скульптура Сэр Ири  (о. Белый)</vt:lpstr>
      <vt:lpstr>Культовая скульптура из священной нарты</vt:lpstr>
      <vt:lpstr>Слайд 10</vt:lpstr>
      <vt:lpstr>Культовая скульптура Мяд Пухуця</vt:lpstr>
      <vt:lpstr>Культовая скульптура Нумгымбой</vt:lpstr>
      <vt:lpstr>Слайд 13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Священные  места на ЯМАЛЕ.</dc:title>
  <dc:creator>User</dc:creator>
  <cp:lastModifiedBy>Админ</cp:lastModifiedBy>
  <cp:revision>8</cp:revision>
  <dcterms:created xsi:type="dcterms:W3CDTF">2017-01-18T16:37:26Z</dcterms:created>
  <dcterms:modified xsi:type="dcterms:W3CDTF">2017-10-03T09:08:41Z</dcterms:modified>
</cp:coreProperties>
</file>