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72" r:id="rId4"/>
    <p:sldId id="258" r:id="rId5"/>
    <p:sldId id="273" r:id="rId6"/>
    <p:sldId id="260" r:id="rId7"/>
    <p:sldId id="261" r:id="rId8"/>
    <p:sldId id="263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69" d="100"/>
          <a:sy n="69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DD1963-FB3E-4B4F-B738-991941EB3CD7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B9EDF1-7C39-44AC-9EA9-1FA21F79045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Государственное бюджетное профессиональное образовательное учреждение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&lt;&lt;</a:t>
            </a:r>
            <a:r>
              <a:rPr lang="ru-RU" sz="2400" dirty="0" smtClean="0">
                <a:solidFill>
                  <a:schemeClr val="tx1"/>
                </a:solidFill>
              </a:rPr>
              <a:t>Сахалинский Техникум Сервиса</a:t>
            </a:r>
            <a:r>
              <a:rPr lang="en-US" sz="2400" dirty="0" smtClean="0">
                <a:solidFill>
                  <a:schemeClr val="tx1"/>
                </a:solidFill>
              </a:rPr>
              <a:t>&gt;&gt;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 Тема: Технология изготовления классического женского жилета приталенного силуэта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573016"/>
            <a:ext cx="7855024" cy="3080784"/>
          </a:xfrm>
        </p:spPr>
        <p:txBody>
          <a:bodyPr>
            <a:normAutofit lnSpcReduction="10000"/>
          </a:bodyPr>
          <a:lstStyle/>
          <a:p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учащаяся группы  3576 </a:t>
            </a:r>
          </a:p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профессии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&lt;&lt;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Портной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</a:t>
            </a:r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Сурьянинова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А.В</a:t>
            </a:r>
          </a:p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Мастер </a:t>
            </a: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/о Казанова Н.П</a:t>
            </a:r>
          </a:p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 Бояркина О.В</a:t>
            </a:r>
          </a:p>
          <a:p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Южно-Сахалинск, 2017 год</a:t>
            </a:r>
          </a:p>
          <a:p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243408"/>
            <a:ext cx="7851648" cy="1252736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Окончательная отделка</a:t>
            </a:r>
            <a:endParaRPr lang="ru-RU" sz="5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67944" y="1124744"/>
            <a:ext cx="4824536" cy="1296144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>
                <a:latin typeface="+mj-lt"/>
              </a:rPr>
              <a:t>Пришивание фурнитуры</a:t>
            </a:r>
          </a:p>
          <a:p>
            <a:pPr algn="l"/>
            <a:r>
              <a:rPr lang="ru-RU" sz="5400" dirty="0" smtClean="0">
                <a:latin typeface="+mj-lt"/>
              </a:rPr>
              <a:t>Чистка изделия</a:t>
            </a:r>
          </a:p>
          <a:p>
            <a:pPr algn="l"/>
            <a:r>
              <a:rPr lang="ru-RU" sz="5400" dirty="0" smtClean="0">
                <a:latin typeface="+mj-lt"/>
              </a:rPr>
              <a:t>ВТО</a:t>
            </a:r>
            <a:endParaRPr lang="ru-RU" sz="5400" dirty="0">
              <a:latin typeface="+mj-lt"/>
            </a:endParaRPr>
          </a:p>
        </p:txBody>
      </p:sp>
      <p:pic>
        <p:nvPicPr>
          <p:cNvPr id="4" name="Содержимое 3" descr="IMG_20170120_10042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052736"/>
            <a:ext cx="3878263" cy="454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Готовое изделие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IMG_20170120_10513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16832"/>
            <a:ext cx="3326434" cy="4433888"/>
          </a:xfrm>
        </p:spPr>
      </p:pic>
      <p:pic>
        <p:nvPicPr>
          <p:cNvPr id="8" name="Содержимое 7" descr="IMG_20170120_1051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283" y="1920875"/>
            <a:ext cx="3326434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3058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539552" y="476672"/>
            <a:ext cx="7772400" cy="15097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Целью письменной экзаменационной работы является рассмотрение технологии изготовления женского приталенного жилета, соблюдение охраны труда и техники безопасности при работе в швейном цехе. 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Для  этого  необходимо выполнить следующие задачи: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-  выбрать модель приталенного жилета с учетом модных тенденций;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- выбрать материалы, применяемые при изготовлении данного изделия, соответствующие назначению и условиям носки;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- выбрать оборудование для обработки изделия;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- составить карту технологических операций для обработки </a:t>
            </a:r>
            <a:r>
              <a:rPr lang="ru-RU" sz="2000" dirty="0" smtClean="0">
                <a:solidFill>
                  <a:schemeClr val="bg1"/>
                </a:solidFill>
              </a:rPr>
              <a:t>женского приталенного жилета; </a:t>
            </a:r>
            <a:endParaRPr lang="ru-RU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- разработать структуру технологического процесса изготовления </a:t>
            </a:r>
            <a:r>
              <a:rPr lang="ru-RU" sz="2000" dirty="0" smtClean="0">
                <a:solidFill>
                  <a:schemeClr val="bg1"/>
                </a:solidFill>
              </a:rPr>
              <a:t>женского приталенного жилета</a:t>
            </a:r>
            <a:r>
              <a:rPr lang="ru-RU" sz="20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- изготовить женский приталенный жилет.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</a:rPr>
              <a:t>Также ответственно следует подойти к решению вопроса экономического аспекта (расчётная часть), рассчитать расход ткани и затраты на изготовления модели</a:t>
            </a:r>
            <a:r>
              <a:rPr lang="ru-RU" sz="2000" dirty="0"/>
              <a:t>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89746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rigina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3528392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original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36"/>
          <a:stretch/>
        </p:blipFill>
        <p:spPr bwMode="auto">
          <a:xfrm>
            <a:off x="4716016" y="1196752"/>
            <a:ext cx="3456384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7854696" cy="230425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Фото модели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0864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611560" y="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tx1"/>
                </a:solidFill>
              </a:rPr>
              <a:t>Расклад деталей на ткани</a:t>
            </a:r>
            <a:endParaRPr lang="ru-RU" sz="5400" i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31840" y="5201816"/>
            <a:ext cx="5760640" cy="165618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Calibri" panose="020F0502020204030204" pitchFamily="34" charset="0"/>
              </a:rPr>
              <a:t>Подготовка изделия к примерки</a:t>
            </a:r>
          </a:p>
          <a:p>
            <a:pPr algn="l"/>
            <a:r>
              <a:rPr lang="ru-RU" sz="3200" dirty="0" smtClean="0">
                <a:latin typeface="Calibri" panose="020F0502020204030204" pitchFamily="34" charset="0"/>
              </a:rPr>
              <a:t> Произвести примерку</a:t>
            </a:r>
            <a:endParaRPr lang="ru-RU" sz="3200" dirty="0">
              <a:latin typeface="Calibri" panose="020F0502020204030204" pitchFamily="34" charset="0"/>
            </a:endParaRPr>
          </a:p>
        </p:txBody>
      </p:sp>
      <p:pic>
        <p:nvPicPr>
          <p:cNvPr id="14" name="Содержимое 13" descr="IMG_20161230_10515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252536" y="2132856"/>
            <a:ext cx="3456384" cy="2592288"/>
          </a:xfrm>
        </p:spPr>
      </p:pic>
      <p:pic>
        <p:nvPicPr>
          <p:cNvPr id="15" name="Содержимое 14" descr="IMG_20170114_130353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6623543" y="1628800"/>
            <a:ext cx="2520255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Обработка мелких деталей. Обработка полочки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Содержимое 6" descr="IMG_20170118_09015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72096"/>
            <a:ext cx="2736304" cy="4433888"/>
          </a:xfrm>
        </p:spPr>
      </p:pic>
      <p:pic>
        <p:nvPicPr>
          <p:cNvPr id="8" name="Содержимое 6" descr="IMG_20170117_1021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75856" y="1628800"/>
            <a:ext cx="2664296" cy="4433888"/>
          </a:xfrm>
        </p:spPr>
      </p:pic>
      <p:pic>
        <p:nvPicPr>
          <p:cNvPr id="9" name="Содержимое 6" descr="IMG_20170118_1046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3348" y="1628800"/>
            <a:ext cx="2592288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598" y="781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спинки 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MG_20170118_0846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3"/>
            <a:ext cx="3816424" cy="4389437"/>
          </a:xfrm>
        </p:spPr>
      </p:pic>
      <p:pic>
        <p:nvPicPr>
          <p:cNvPr id="7" name="Содержимое 3" descr="IMG_20170118_095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844824"/>
            <a:ext cx="3816424" cy="438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боковых срезов</a:t>
            </a:r>
            <a:endParaRPr lang="ru-RU" sz="5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MG_20170118_0853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5457" y="1935163"/>
            <a:ext cx="329308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 </a:t>
            </a:r>
            <a:r>
              <a:rPr lang="ru-RU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подклада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5301208"/>
            <a:ext cx="8280920" cy="1440160"/>
          </a:xfrm>
        </p:spPr>
        <p:txBody>
          <a:bodyPr/>
          <a:lstStyle/>
          <a:p>
            <a:pPr marL="457200" indent="-457200" algn="ctr"/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7" descr="IMG_20170118_09145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2885768" cy="3846513"/>
          </a:xfrm>
        </p:spPr>
      </p:pic>
      <p:pic>
        <p:nvPicPr>
          <p:cNvPr id="12" name="Содержимое 6" descr="IMG_20170118_09094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556792"/>
            <a:ext cx="2885768" cy="3816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36245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Соединение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подклада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основным изделием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95936" y="1556792"/>
            <a:ext cx="5040560" cy="26575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j-lt"/>
              </a:rPr>
              <a:t>Обработка плечевых</a:t>
            </a:r>
          </a:p>
          <a:p>
            <a:r>
              <a:rPr lang="ru-RU" sz="4000" dirty="0" smtClean="0">
                <a:latin typeface="+mj-lt"/>
              </a:rPr>
              <a:t>Обработка проймы</a:t>
            </a:r>
          </a:p>
          <a:p>
            <a:r>
              <a:rPr lang="ru-RU" sz="4000" dirty="0" smtClean="0">
                <a:latin typeface="+mj-lt"/>
              </a:rPr>
              <a:t>Обработка горловины</a:t>
            </a:r>
            <a:endParaRPr lang="ru-RU" sz="4000" dirty="0">
              <a:latin typeface="+mj-lt"/>
            </a:endParaRPr>
          </a:p>
        </p:txBody>
      </p:sp>
      <p:pic>
        <p:nvPicPr>
          <p:cNvPr id="4" name="Содержимое 3" descr="IMG_20170118_134039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3779912" cy="4868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278</TotalTime>
  <Words>104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Государственное бюджетное профессиональное образовательное учреждение  &lt;&lt;Сахалинский Техникум Сервиса&gt;&gt;    Тема: Технология изготовления классического женского жилета приталенного силуэта</vt:lpstr>
      <vt:lpstr>Презентация PowerPoint</vt:lpstr>
      <vt:lpstr>Презентация PowerPoint</vt:lpstr>
      <vt:lpstr>Расклад деталей на ткани</vt:lpstr>
      <vt:lpstr>Обработка мелких деталей. Обработка полочки</vt:lpstr>
      <vt:lpstr>Обработка спинки </vt:lpstr>
      <vt:lpstr>Обработка боковых срезов</vt:lpstr>
      <vt:lpstr>Обработка подклада</vt:lpstr>
      <vt:lpstr>Соединение подклада с основным изделием</vt:lpstr>
      <vt:lpstr>Окончательная отделка</vt:lpstr>
      <vt:lpstr>Готовое изделие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изготовления классического женского жилета приталенного силуэта</dc:title>
  <dc:creator>Анастасия</dc:creator>
  <cp:lastModifiedBy>Ленуська</cp:lastModifiedBy>
  <cp:revision>33</cp:revision>
  <dcterms:created xsi:type="dcterms:W3CDTF">2017-01-20T09:40:24Z</dcterms:created>
  <dcterms:modified xsi:type="dcterms:W3CDTF">2017-10-11T12:28:30Z</dcterms:modified>
</cp:coreProperties>
</file>