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AC35-8FEE-436A-A809-B044CB70BCF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108BF-ED02-4E69-9091-9090F82A5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AC35-8FEE-436A-A809-B044CB70BCF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108BF-ED02-4E69-9091-9090F82A5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AC35-8FEE-436A-A809-B044CB70BCF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108BF-ED02-4E69-9091-9090F82A5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AC35-8FEE-436A-A809-B044CB70BCF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108BF-ED02-4E69-9091-9090F82A5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AC35-8FEE-436A-A809-B044CB70BCF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108BF-ED02-4E69-9091-9090F82A5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AC35-8FEE-436A-A809-B044CB70BCF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108BF-ED02-4E69-9091-9090F82A5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AC35-8FEE-436A-A809-B044CB70BCF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108BF-ED02-4E69-9091-9090F82A5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AC35-8FEE-436A-A809-B044CB70BCF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108BF-ED02-4E69-9091-9090F82A5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AC35-8FEE-436A-A809-B044CB70BCF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108BF-ED02-4E69-9091-9090F82A5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AC35-8FEE-436A-A809-B044CB70BCF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108BF-ED02-4E69-9091-9090F82A5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AC35-8FEE-436A-A809-B044CB70BCF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108BF-ED02-4E69-9091-9090F82A5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4AC35-8FEE-436A-A809-B044CB70BCF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108BF-ED02-4E69-9091-9090F82A57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126 фоны для презентаций\5300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00034" y="428604"/>
            <a:ext cx="8001056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Система тренировочных упражнения Л.Игнатьевой по формированию навыка чтения целыми словами.</a:t>
            </a:r>
          </a:p>
          <a:p>
            <a:pPr algn="ctr"/>
            <a:r>
              <a:rPr lang="ru-RU" sz="3200" dirty="0" smtClean="0"/>
              <a:t>(первая и вторая группа блоков)</a:t>
            </a:r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Презентацию подготовила</a:t>
            </a:r>
          </a:p>
          <a:p>
            <a:pPr algn="ctr"/>
            <a:r>
              <a:rPr lang="ru-RU" sz="3200" dirty="0" err="1" smtClean="0"/>
              <a:t>ФадееваЕ.А.,учитель</a:t>
            </a:r>
            <a:r>
              <a:rPr lang="ru-RU" sz="3200" dirty="0" smtClean="0"/>
              <a:t> начальных классов</a:t>
            </a:r>
          </a:p>
          <a:p>
            <a:pPr algn="ctr"/>
            <a:r>
              <a:rPr lang="ru-RU" sz="3200" dirty="0" smtClean="0"/>
              <a:t>г. Москва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:\126 фоны для презентаций\53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357190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/>
              <a:t>        Вторая группа блоков.</a:t>
            </a:r>
            <a:endParaRPr lang="ru-RU" sz="1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Им- зим- ими- иди- или- ила</a:t>
            </a:r>
          </a:p>
          <a:p>
            <a:r>
              <a:rPr lang="ru-RU" dirty="0" err="1" smtClean="0"/>
              <a:t>Иф</a:t>
            </a:r>
            <a:r>
              <a:rPr lang="ru-RU" dirty="0" smtClean="0"/>
              <a:t>- лиф- лик- лук- луч- луб</a:t>
            </a:r>
          </a:p>
          <a:p>
            <a:r>
              <a:rPr lang="ru-RU" dirty="0" smtClean="0"/>
              <a:t>Их- тих- тис- тип- туп- топ</a:t>
            </a:r>
          </a:p>
          <a:p>
            <a:r>
              <a:rPr lang="ru-RU" dirty="0" smtClean="0"/>
              <a:t>Ия- бия- </a:t>
            </a:r>
            <a:r>
              <a:rPr lang="ru-RU" dirty="0" err="1" smtClean="0"/>
              <a:t>яик</a:t>
            </a:r>
            <a:r>
              <a:rPr lang="ru-RU" dirty="0" smtClean="0"/>
              <a:t>- яки- яги- гид</a:t>
            </a:r>
          </a:p>
          <a:p>
            <a:r>
              <a:rPr lang="ru-RU" dirty="0" err="1" smtClean="0"/>
              <a:t>Ка</a:t>
            </a:r>
            <a:r>
              <a:rPr lang="ru-RU" dirty="0" smtClean="0"/>
              <a:t>- кар- жар- жир- жор- гор</a:t>
            </a:r>
          </a:p>
          <a:p>
            <a:r>
              <a:rPr lang="ru-RU" dirty="0" smtClean="0"/>
              <a:t>Ли- лих- тих- тех- </a:t>
            </a:r>
            <a:r>
              <a:rPr lang="ru-RU" dirty="0" err="1" smtClean="0"/>
              <a:t>иех</a:t>
            </a:r>
            <a:r>
              <a:rPr lang="ru-RU" dirty="0" smtClean="0"/>
              <a:t>- мох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:\126 фоны для презентаций\53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714356"/>
            <a:ext cx="7829576" cy="357190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/>
              <a:t>Вторая группа блоков.</a:t>
            </a:r>
            <a:endParaRPr lang="ru-RU" sz="1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4100" dirty="0" err="1" smtClean="0"/>
              <a:t>Лю</a:t>
            </a:r>
            <a:r>
              <a:rPr lang="ru-RU" sz="4100" dirty="0" smtClean="0"/>
              <a:t>- люк- </a:t>
            </a:r>
            <a:r>
              <a:rPr lang="ru-RU" sz="4100" dirty="0" err="1" smtClean="0"/>
              <a:t>кки</a:t>
            </a:r>
            <a:r>
              <a:rPr lang="ru-RU" sz="4100" dirty="0" smtClean="0"/>
              <a:t>- </a:t>
            </a:r>
            <a:r>
              <a:rPr lang="ru-RU" sz="4100" dirty="0" err="1" smtClean="0"/>
              <a:t>луи</a:t>
            </a:r>
            <a:r>
              <a:rPr lang="ru-RU" sz="4100" dirty="0" smtClean="0"/>
              <a:t>- </a:t>
            </a:r>
            <a:r>
              <a:rPr lang="ru-RU" sz="4100" dirty="0" err="1" smtClean="0"/>
              <a:t>луц</a:t>
            </a:r>
            <a:r>
              <a:rPr lang="ru-RU" sz="4100" dirty="0" smtClean="0"/>
              <a:t>- лиц</a:t>
            </a:r>
          </a:p>
          <a:p>
            <a:r>
              <a:rPr lang="ru-RU" sz="4100" dirty="0" smtClean="0"/>
              <a:t>Ля- ляп- </a:t>
            </a:r>
            <a:r>
              <a:rPr lang="ru-RU" sz="4100" dirty="0" err="1" smtClean="0"/>
              <a:t>лэп</a:t>
            </a:r>
            <a:r>
              <a:rPr lang="ru-RU" sz="4100" dirty="0" smtClean="0"/>
              <a:t>- лип- лис- сил</a:t>
            </a:r>
          </a:p>
          <a:p>
            <a:r>
              <a:rPr lang="ru-RU" sz="4100" dirty="0" smtClean="0"/>
              <a:t>Ми- миф- мир- мор- </a:t>
            </a:r>
            <a:r>
              <a:rPr lang="ru-RU" sz="4100" dirty="0" err="1" smtClean="0"/>
              <a:t>мур</a:t>
            </a:r>
            <a:r>
              <a:rPr lang="ru-RU" sz="4100" dirty="0" smtClean="0"/>
              <a:t>- муз</a:t>
            </a:r>
          </a:p>
          <a:p>
            <a:r>
              <a:rPr lang="ru-RU" sz="4100" dirty="0" err="1" smtClean="0"/>
              <a:t>Му</a:t>
            </a:r>
            <a:r>
              <a:rPr lang="ru-RU" sz="4100" dirty="0" smtClean="0"/>
              <a:t>- мул- </a:t>
            </a:r>
            <a:r>
              <a:rPr lang="ru-RU" sz="4100" dirty="0" err="1" smtClean="0"/>
              <a:t>нул</a:t>
            </a:r>
            <a:r>
              <a:rPr lang="ru-RU" sz="4100" dirty="0" smtClean="0"/>
              <a:t>- луг- луч- куч</a:t>
            </a:r>
          </a:p>
          <a:p>
            <a:r>
              <a:rPr lang="ru-RU" sz="4100" dirty="0" smtClean="0"/>
              <a:t>Мы- мыс- мыт- мот- мое- мой</a:t>
            </a:r>
          </a:p>
          <a:p>
            <a:r>
              <a:rPr lang="ru-RU" sz="4100" dirty="0" err="1" smtClean="0"/>
              <a:t>Мэ</a:t>
            </a:r>
            <a:r>
              <a:rPr lang="ru-RU" sz="4100" dirty="0" smtClean="0"/>
              <a:t>- мэр- рем- рос- рощ</a:t>
            </a:r>
          </a:p>
          <a:p>
            <a:r>
              <a:rPr lang="ru-RU" sz="4100" dirty="0" smtClean="0"/>
              <a:t>На- нас- сан- сап- нес- сел</a:t>
            </a:r>
          </a:p>
          <a:p>
            <a:r>
              <a:rPr lang="ru-RU" sz="4100" dirty="0" smtClean="0"/>
              <a:t>Не- нет- ней- нем- ним</a:t>
            </a:r>
          </a:p>
          <a:p>
            <a:r>
              <a:rPr lang="ru-RU" sz="4100" dirty="0" smtClean="0"/>
              <a:t>Ни- нищ- нив- нов- ног- ной</a:t>
            </a:r>
          </a:p>
          <a:p>
            <a:r>
              <a:rPr lang="ru-RU" sz="4100" dirty="0" smtClean="0"/>
              <a:t>Но- нот- тон- </a:t>
            </a:r>
            <a:r>
              <a:rPr lang="ru-RU" sz="4100" smtClean="0"/>
              <a:t>той- тор- тощ</a:t>
            </a:r>
            <a:endParaRPr lang="ru-RU" sz="4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:\126 фоны для презентаций\53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     Вторая группа блоков.</a:t>
            </a:r>
            <a:endParaRPr lang="ru-RU" sz="1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21510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    Ну- гну- гни- ген- вен- век</a:t>
            </a:r>
          </a:p>
          <a:p>
            <a:pPr>
              <a:buNone/>
            </a:pPr>
            <a:r>
              <a:rPr lang="ru-RU" dirty="0" smtClean="0"/>
              <a:t>       Ой- бой- бои- мой- мог- мол</a:t>
            </a:r>
          </a:p>
          <a:p>
            <a:r>
              <a:rPr lang="ru-RU" dirty="0" smtClean="0"/>
              <a:t>    Ом- сом- лом- том- ком- </a:t>
            </a:r>
            <a:r>
              <a:rPr lang="ru-RU" dirty="0" err="1" smtClean="0"/>
              <a:t>пом</a:t>
            </a:r>
            <a:endParaRPr lang="ru-RU" dirty="0" smtClean="0"/>
          </a:p>
          <a:p>
            <a:r>
              <a:rPr lang="ru-RU" dirty="0" smtClean="0"/>
              <a:t>   Он- сон- кон- тон- оно- они</a:t>
            </a:r>
          </a:p>
          <a:p>
            <a:r>
              <a:rPr lang="ru-RU" dirty="0" smtClean="0"/>
              <a:t>   Ос- ост- сто- </a:t>
            </a:r>
            <a:r>
              <a:rPr lang="ru-RU" dirty="0" err="1" smtClean="0"/>
              <a:t>дос</a:t>
            </a:r>
            <a:r>
              <a:rPr lang="ru-RU" dirty="0" smtClean="0"/>
              <a:t>- дом- </a:t>
            </a:r>
            <a:r>
              <a:rPr lang="ru-RU" dirty="0" err="1" smtClean="0"/>
              <a:t>ома</a:t>
            </a:r>
            <a:endParaRPr lang="ru-RU" dirty="0" smtClean="0"/>
          </a:p>
          <a:p>
            <a:r>
              <a:rPr lang="ru-RU" dirty="0" smtClean="0"/>
              <a:t>   От- лот- пот- мот- тот- рот</a:t>
            </a:r>
          </a:p>
          <a:p>
            <a:r>
              <a:rPr lang="ru-RU" dirty="0" smtClean="0"/>
              <a:t>   Ох- мох- мух- охи- ахи- мах</a:t>
            </a:r>
          </a:p>
          <a:p>
            <a:r>
              <a:rPr lang="ru-RU" dirty="0" smtClean="0"/>
              <a:t>  </a:t>
            </a:r>
            <a:r>
              <a:rPr lang="ru-RU" dirty="0" err="1" smtClean="0"/>
              <a:t>Ощ</a:t>
            </a:r>
            <a:r>
              <a:rPr lang="ru-RU" dirty="0" smtClean="0"/>
              <a:t>- бош- бот- бог- бок- док</a:t>
            </a:r>
          </a:p>
          <a:p>
            <a:r>
              <a:rPr lang="ru-RU" dirty="0" smtClean="0"/>
              <a:t>  По- пол- пал- мал- дал- жал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126 фоны для презентаций\53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500066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/>
              <a:t>        Вторая группа блоков.</a:t>
            </a: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r>
              <a:rPr lang="ru-RU" dirty="0" smtClean="0"/>
              <a:t>Ра- Юра- эра- рак- рок- роз</a:t>
            </a:r>
          </a:p>
          <a:p>
            <a:r>
              <a:rPr lang="ru-RU" dirty="0" smtClean="0"/>
              <a:t>Ре- рек- век- </a:t>
            </a:r>
            <a:r>
              <a:rPr lang="ru-RU" dirty="0" err="1" smtClean="0"/>
              <a:t>вак</a:t>
            </a:r>
            <a:r>
              <a:rPr lang="ru-RU" dirty="0" smtClean="0"/>
              <a:t>- ваз- воз</a:t>
            </a:r>
          </a:p>
          <a:p>
            <a:r>
              <a:rPr lang="ru-RU" dirty="0" smtClean="0"/>
              <a:t>Си- оси- сив- сиг- миг- маг</a:t>
            </a:r>
          </a:p>
          <a:p>
            <a:r>
              <a:rPr lang="ru-RU" dirty="0" smtClean="0"/>
              <a:t>Су- суп- сук- сок- ток- так</a:t>
            </a:r>
          </a:p>
          <a:p>
            <a:r>
              <a:rPr lang="ru-RU" dirty="0" smtClean="0"/>
              <a:t>Су- сук- суп- щуп- щук- щек</a:t>
            </a:r>
          </a:p>
          <a:p>
            <a:r>
              <a:rPr lang="ru-RU" dirty="0" smtClean="0"/>
              <a:t>Та- эта- эра- раб- рад- род</a:t>
            </a:r>
          </a:p>
          <a:p>
            <a:r>
              <a:rPr lang="ru-RU" dirty="0" smtClean="0"/>
              <a:t>Те- тел- тол- вол- дол- дел</a:t>
            </a:r>
          </a:p>
          <a:p>
            <a:r>
              <a:rPr lang="ru-RU" dirty="0" smtClean="0"/>
              <a:t>То- тот- тут- аут- кут- кум</a:t>
            </a:r>
          </a:p>
          <a:p>
            <a:r>
              <a:rPr lang="ru-RU" dirty="0" smtClean="0"/>
              <a:t>Ту- эту- туя- туф- тур- бур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126 фоны для презентаций\53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pPr algn="l"/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        Вторая группа блоков.</a:t>
            </a: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Ты- тыл- пыл- пол- гол- год</a:t>
            </a:r>
          </a:p>
          <a:p>
            <a:r>
              <a:rPr lang="ru-RU" dirty="0" err="1" smtClean="0"/>
              <a:t>Тю</a:t>
            </a:r>
            <a:r>
              <a:rPr lang="ru-RU" dirty="0" smtClean="0"/>
              <a:t>- </a:t>
            </a:r>
            <a:r>
              <a:rPr lang="ru-RU" dirty="0" err="1" smtClean="0"/>
              <a:t>тюз</a:t>
            </a:r>
            <a:r>
              <a:rPr lang="ru-RU" dirty="0" smtClean="0"/>
              <a:t>- </a:t>
            </a:r>
            <a:r>
              <a:rPr lang="ru-RU" dirty="0" err="1" smtClean="0"/>
              <a:t>тоз</a:t>
            </a:r>
            <a:r>
              <a:rPr lang="ru-RU" dirty="0" smtClean="0"/>
              <a:t>- туз- узы- зуб</a:t>
            </a:r>
          </a:p>
          <a:p>
            <a:r>
              <a:rPr lang="ru-RU" dirty="0" smtClean="0"/>
              <a:t>Уа- ума- ура- мак- рак- так</a:t>
            </a:r>
          </a:p>
          <a:p>
            <a:r>
              <a:rPr lang="ru-RU" dirty="0" smtClean="0"/>
              <a:t>Уж- муж- луж- лыж- пыж- паж</a:t>
            </a:r>
          </a:p>
          <a:p>
            <a:r>
              <a:rPr lang="ru-RU" dirty="0" smtClean="0"/>
              <a:t>ум- кум- ком- кот- кол- кал</a:t>
            </a:r>
          </a:p>
          <a:p>
            <a:r>
              <a:rPr lang="ru-RU" dirty="0" smtClean="0"/>
              <a:t>Ус- рус- усы- сыр- сер- сет</a:t>
            </a:r>
          </a:p>
          <a:p>
            <a:r>
              <a:rPr lang="ru-RU" dirty="0" err="1" smtClean="0"/>
              <a:t>Уэ</a:t>
            </a:r>
            <a:r>
              <a:rPr lang="ru-RU" dirty="0" smtClean="0"/>
              <a:t>- дух- худ- уха- ура- ума</a:t>
            </a:r>
          </a:p>
          <a:p>
            <a:r>
              <a:rPr lang="ru-RU" dirty="0" smtClean="0"/>
              <a:t>Фа- Уфа- фаи- фар- фал- фил</a:t>
            </a:r>
          </a:p>
          <a:p>
            <a:r>
              <a:rPr lang="ru-RU" dirty="0" smtClean="0"/>
              <a:t>Фу- </a:t>
            </a:r>
            <a:r>
              <a:rPr lang="ru-RU" dirty="0" err="1" smtClean="0"/>
              <a:t>уфу</a:t>
            </a:r>
            <a:r>
              <a:rPr lang="ru-RU" dirty="0" smtClean="0"/>
              <a:t>- фут- Фет- фен- фон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126 фоны для презентаций\5300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428628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/>
              <a:t>           Вторая группа блоков.</a:t>
            </a:r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1571612"/>
            <a:ext cx="6711133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Ха- уха- хам- рам- Рим- ран</a:t>
            </a:r>
          </a:p>
          <a:p>
            <a:r>
              <a:rPr lang="ru-RU" sz="4400" dirty="0" err="1" smtClean="0"/>
              <a:t>Хе</a:t>
            </a:r>
            <a:r>
              <a:rPr lang="ru-RU" sz="4400" dirty="0" smtClean="0"/>
              <a:t>- ухе- ухо- хор- ход- вод</a:t>
            </a:r>
          </a:p>
          <a:p>
            <a:r>
              <a:rPr lang="ru-RU" sz="4400" dirty="0" err="1" smtClean="0"/>
              <a:t>Че</a:t>
            </a:r>
            <a:r>
              <a:rPr lang="ru-RU" sz="4400" dirty="0" smtClean="0"/>
              <a:t>- чек- </a:t>
            </a:r>
            <a:r>
              <a:rPr lang="ru-RU" sz="4400" dirty="0" err="1" smtClean="0"/>
              <a:t>кэч</a:t>
            </a:r>
            <a:r>
              <a:rPr lang="ru-RU" sz="4400" dirty="0" smtClean="0"/>
              <a:t>- кож- </a:t>
            </a:r>
            <a:r>
              <a:rPr lang="ru-RU" sz="4400" dirty="0" err="1" smtClean="0"/>
              <a:t>жэк</a:t>
            </a:r>
            <a:r>
              <a:rPr lang="ru-RU" sz="4400" dirty="0" smtClean="0"/>
              <a:t>- жук</a:t>
            </a:r>
          </a:p>
          <a:p>
            <a:r>
              <a:rPr lang="ru-RU" sz="4400" dirty="0" smtClean="0"/>
              <a:t>Чу- чуб- чур- Чук- чик- чин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2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endParaRPr lang="en-US" sz="3600" dirty="0" smtClean="0"/>
          </a:p>
          <a:p>
            <a:r>
              <a:rPr lang="ru-RU" sz="1400" dirty="0" smtClean="0"/>
              <a:t>Первая группа блоков. Слитное прочтение двух рядом стоящих букв. Сначала дети читают </a:t>
            </a:r>
          </a:p>
          <a:p>
            <a:r>
              <a:rPr lang="ru-RU" sz="1400" dirty="0" smtClean="0"/>
              <a:t>про себя, затем прочитывается хором.</a:t>
            </a:r>
            <a:endParaRPr lang="en-US" sz="1400" dirty="0"/>
          </a:p>
          <a:p>
            <a:r>
              <a:rPr lang="en-US" sz="3600" dirty="0" smtClean="0"/>
              <a:t> </a:t>
            </a:r>
            <a:r>
              <a:rPr lang="ru-RU" sz="3600" dirty="0" err="1" smtClean="0"/>
              <a:t>Аа</a:t>
            </a:r>
            <a:r>
              <a:rPr lang="ru-RU" sz="3600" dirty="0" smtClean="0"/>
              <a:t>  уа  ау  </a:t>
            </a:r>
            <a:r>
              <a:rPr lang="ru-RU" sz="3600" dirty="0" err="1" smtClean="0"/>
              <a:t>иа</a:t>
            </a:r>
            <a:r>
              <a:rPr lang="ru-RU" sz="3600" dirty="0" smtClean="0"/>
              <a:t>  </a:t>
            </a:r>
            <a:r>
              <a:rPr lang="ru-RU" sz="3600" dirty="0" err="1" smtClean="0"/>
              <a:t>ия</a:t>
            </a:r>
            <a:r>
              <a:rPr lang="ru-RU" sz="3600" dirty="0" smtClean="0"/>
              <a:t>  </a:t>
            </a:r>
            <a:r>
              <a:rPr lang="ru-RU" sz="3600" dirty="0" err="1" smtClean="0"/>
              <a:t>ао</a:t>
            </a:r>
            <a:r>
              <a:rPr lang="ru-RU" sz="3600" dirty="0" smtClean="0"/>
              <a:t>  </a:t>
            </a:r>
            <a:r>
              <a:rPr lang="ru-RU" sz="3600" dirty="0" err="1" smtClean="0"/>
              <a:t>яя</a:t>
            </a:r>
            <a:r>
              <a:rPr lang="ru-RU" sz="3600" dirty="0" smtClean="0"/>
              <a:t>  </a:t>
            </a:r>
            <a:r>
              <a:rPr lang="ru-RU" sz="3600" dirty="0" err="1" smtClean="0"/>
              <a:t>яю</a:t>
            </a:r>
            <a:r>
              <a:rPr lang="ru-RU" sz="3600" dirty="0" smtClean="0"/>
              <a:t>  ее  ею</a:t>
            </a:r>
          </a:p>
          <a:p>
            <a:r>
              <a:rPr lang="en-US" sz="3600" dirty="0" smtClean="0"/>
              <a:t> </a:t>
            </a:r>
            <a:r>
              <a:rPr lang="ru-RU" sz="3600" dirty="0" err="1" smtClean="0"/>
              <a:t>Еу</a:t>
            </a:r>
            <a:r>
              <a:rPr lang="ru-RU" sz="3600" dirty="0" smtClean="0"/>
              <a:t>  ад  аж  ай  </a:t>
            </a:r>
            <a:r>
              <a:rPr lang="ru-RU" sz="3600" dirty="0" err="1" smtClean="0"/>
              <a:t>ам</a:t>
            </a:r>
            <a:r>
              <a:rPr lang="ru-RU" sz="3600" dirty="0" smtClean="0"/>
              <a:t>  </a:t>
            </a:r>
            <a:r>
              <a:rPr lang="ru-RU" sz="3600" dirty="0" err="1" smtClean="0"/>
              <a:t>ап</a:t>
            </a:r>
            <a:r>
              <a:rPr lang="ru-RU" sz="3600" dirty="0" smtClean="0"/>
              <a:t> ар  ах! Ей ел ем</a:t>
            </a:r>
          </a:p>
          <a:p>
            <a:r>
              <a:rPr lang="en-US" sz="3600" dirty="0" smtClean="0"/>
              <a:t> </a:t>
            </a:r>
            <a:r>
              <a:rPr lang="ru-RU" sz="3600" dirty="0" err="1" smtClean="0"/>
              <a:t>Ед</a:t>
            </a:r>
            <a:r>
              <a:rPr lang="ru-RU" sz="3600" dirty="0" smtClean="0"/>
              <a:t>  еж  </a:t>
            </a:r>
            <a:r>
              <a:rPr lang="ru-RU" sz="3600" dirty="0" err="1" smtClean="0"/>
              <a:t>ек</a:t>
            </a:r>
            <a:r>
              <a:rPr lang="ru-RU" sz="3600" dirty="0" smtClean="0"/>
              <a:t>  </a:t>
            </a:r>
            <a:r>
              <a:rPr lang="ru-RU" sz="3600" dirty="0" err="1" smtClean="0"/>
              <a:t>иж</a:t>
            </a:r>
            <a:r>
              <a:rPr lang="ru-RU" sz="3600" dirty="0" smtClean="0"/>
              <a:t>  из  </a:t>
            </a:r>
            <a:r>
              <a:rPr lang="ru-RU" sz="3600" dirty="0" err="1" smtClean="0"/>
              <a:t>ик</a:t>
            </a:r>
            <a:r>
              <a:rPr lang="ru-RU" sz="3600" dirty="0" smtClean="0"/>
              <a:t>  ил  </a:t>
            </a:r>
          </a:p>
          <a:p>
            <a:r>
              <a:rPr lang="ru-RU" sz="3600" dirty="0" smtClean="0"/>
              <a:t> им  </a:t>
            </a:r>
            <a:r>
              <a:rPr lang="ru-RU" sz="3600" dirty="0" err="1" smtClean="0"/>
              <a:t>иф</a:t>
            </a:r>
            <a:r>
              <a:rPr lang="ru-RU" sz="3600" dirty="0" smtClean="0"/>
              <a:t>  их  ой!</a:t>
            </a:r>
          </a:p>
          <a:p>
            <a:r>
              <a:rPr lang="en-US" sz="3600" dirty="0" smtClean="0"/>
              <a:t> </a:t>
            </a:r>
            <a:r>
              <a:rPr lang="ru-RU" sz="3600" dirty="0" smtClean="0"/>
              <a:t>Ом  он  ос  от  ох  </a:t>
            </a:r>
            <a:r>
              <a:rPr lang="ru-RU" sz="3600" dirty="0" err="1" smtClean="0"/>
              <a:t>ош</a:t>
            </a:r>
            <a:r>
              <a:rPr lang="ru-RU" sz="3600" dirty="0" smtClean="0"/>
              <a:t>  уж  ум  ус </a:t>
            </a:r>
          </a:p>
          <a:p>
            <a:r>
              <a:rPr lang="ru-RU" sz="3600" dirty="0" smtClean="0"/>
              <a:t> ух!  Эй!  Эх!  Юг  юз  </a:t>
            </a:r>
            <a:r>
              <a:rPr lang="ru-RU" sz="3600" dirty="0" err="1" smtClean="0"/>
              <a:t>юм</a:t>
            </a:r>
            <a:r>
              <a:rPr lang="ru-RU" sz="3600" dirty="0" smtClean="0"/>
              <a:t>  юн  яд </a:t>
            </a:r>
          </a:p>
          <a:p>
            <a:r>
              <a:rPr lang="ru-RU" sz="3600" dirty="0" smtClean="0"/>
              <a:t> як  ял  ям  Ян  яр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9144000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endParaRPr lang="en-US" sz="3600" dirty="0" smtClean="0"/>
          </a:p>
          <a:p>
            <a:r>
              <a:rPr lang="ru-RU" sz="1400" dirty="0" smtClean="0"/>
              <a:t>Первая группа блоков.</a:t>
            </a:r>
            <a:endParaRPr lang="en-US" sz="1400" dirty="0"/>
          </a:p>
          <a:p>
            <a:r>
              <a:rPr lang="ru-RU" sz="3600" dirty="0" smtClean="0"/>
              <a:t>Ба  бы  </a:t>
            </a:r>
            <a:r>
              <a:rPr lang="ru-RU" sz="3600" dirty="0" err="1" smtClean="0"/>
              <a:t>бэ-э</a:t>
            </a:r>
            <a:r>
              <a:rPr lang="ru-RU" sz="3600" dirty="0" smtClean="0"/>
              <a:t>  во! Вы  га  да  до  же  за</a:t>
            </a:r>
          </a:p>
          <a:p>
            <a:r>
              <a:rPr lang="ru-RU" sz="3600" dirty="0" err="1" smtClean="0"/>
              <a:t>Ка</a:t>
            </a:r>
            <a:r>
              <a:rPr lang="ru-RU" sz="3600" dirty="0" smtClean="0"/>
              <a:t>  ли  </a:t>
            </a:r>
            <a:r>
              <a:rPr lang="ru-RU" sz="3600" dirty="0" err="1" smtClean="0"/>
              <a:t>лю</a:t>
            </a:r>
            <a:r>
              <a:rPr lang="ru-RU" sz="3600" dirty="0" smtClean="0"/>
              <a:t>  </a:t>
            </a:r>
            <a:r>
              <a:rPr lang="ru-RU" sz="3600" dirty="0" err="1" smtClean="0"/>
              <a:t>оя</a:t>
            </a:r>
            <a:r>
              <a:rPr lang="ru-RU" sz="3600" dirty="0" smtClean="0"/>
              <a:t>  ми  </a:t>
            </a:r>
            <a:r>
              <a:rPr lang="ru-RU" sz="3600" dirty="0" err="1" smtClean="0"/>
              <a:t>му</a:t>
            </a:r>
            <a:r>
              <a:rPr lang="ru-RU" sz="3600" dirty="0" smtClean="0"/>
              <a:t>- у-у  мы </a:t>
            </a:r>
          </a:p>
          <a:p>
            <a:r>
              <a:rPr lang="ru-RU" sz="3600" dirty="0" err="1" smtClean="0"/>
              <a:t>мэ-э-э</a:t>
            </a:r>
            <a:r>
              <a:rPr lang="ru-RU" sz="3600" dirty="0" smtClean="0"/>
              <a:t>  на  не  ни  но  ну  по  </a:t>
            </a:r>
          </a:p>
          <a:p>
            <a:r>
              <a:rPr lang="ru-RU" sz="3600" dirty="0" smtClean="0"/>
              <a:t>Ра  ре  си  су  та  те</a:t>
            </a:r>
          </a:p>
          <a:p>
            <a:r>
              <a:rPr lang="ru-RU" sz="3600" dirty="0" smtClean="0"/>
              <a:t>То  ту  ты  </a:t>
            </a:r>
            <a:r>
              <a:rPr lang="ru-RU" sz="3600" dirty="0" err="1" smtClean="0"/>
              <a:t>тю</a:t>
            </a:r>
            <a:r>
              <a:rPr lang="ru-RU" sz="3600" dirty="0" smtClean="0"/>
              <a:t>! Фа  фу!  Ха!  </a:t>
            </a:r>
            <a:r>
              <a:rPr lang="ru-RU" sz="3600" dirty="0" err="1" smtClean="0"/>
              <a:t>Хе</a:t>
            </a:r>
            <a:r>
              <a:rPr lang="ru-RU" sz="3600" dirty="0" smtClean="0"/>
              <a:t>! </a:t>
            </a:r>
            <a:r>
              <a:rPr lang="ru-RU" sz="3600" dirty="0" err="1" smtClean="0"/>
              <a:t>Че</a:t>
            </a:r>
            <a:r>
              <a:rPr lang="ru-RU" sz="3600" dirty="0" smtClean="0"/>
              <a:t>  </a:t>
            </a:r>
          </a:p>
          <a:p>
            <a:r>
              <a:rPr lang="ru-RU" sz="3600" dirty="0" smtClean="0"/>
              <a:t>чу  </a:t>
            </a:r>
            <a:r>
              <a:rPr lang="ru-RU" sz="3600" dirty="0" err="1" smtClean="0"/>
              <a:t>шв</a:t>
            </a:r>
            <a:r>
              <a:rPr lang="ru-RU" sz="3600" dirty="0" smtClean="0"/>
              <a:t>!</a:t>
            </a:r>
          </a:p>
          <a:p>
            <a:r>
              <a:rPr lang="ru-RU" sz="3600" dirty="0" smtClean="0"/>
              <a:t>Щи  </a:t>
            </a:r>
            <a:r>
              <a:rPr lang="ru-RU" sz="3600" dirty="0" err="1" smtClean="0"/>
              <a:t>бр-р-р</a:t>
            </a:r>
            <a:r>
              <a:rPr lang="ru-RU" sz="3600" dirty="0" smtClean="0"/>
              <a:t>  кшш… </a:t>
            </a:r>
            <a:r>
              <a:rPr lang="ru-RU" sz="3600" dirty="0" err="1" smtClean="0"/>
              <a:t>тшш</a:t>
            </a:r>
            <a:r>
              <a:rPr lang="ru-RU" sz="3600" dirty="0" smtClean="0"/>
              <a:t>…тсс…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9144000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endParaRPr lang="en-US" sz="3600" dirty="0" smtClean="0"/>
          </a:p>
          <a:p>
            <a:r>
              <a:rPr lang="ru-RU" sz="1400" dirty="0" smtClean="0"/>
              <a:t>Первая группа блоков.</a:t>
            </a:r>
          </a:p>
          <a:p>
            <a:r>
              <a:rPr lang="ru-RU" sz="1400" dirty="0" smtClean="0"/>
              <a:t>Полезно начать обучать понятию ударения, ударного слога и отрабатывать различные варианты звучания слова при изменении ударного слога. Например, предложить детям прочитать буквосочетание га-га-га! Сначала с ударением на первый слог, затем на второй и на третий.</a:t>
            </a:r>
            <a:endParaRPr lang="en-US" sz="1400" dirty="0"/>
          </a:p>
          <a:p>
            <a:r>
              <a:rPr lang="en-US" sz="3600" dirty="0" smtClean="0"/>
              <a:t>  </a:t>
            </a:r>
            <a:r>
              <a:rPr lang="ru-RU" sz="3600" dirty="0" smtClean="0"/>
              <a:t>Ай-ай  ей-ей  </a:t>
            </a:r>
            <a:r>
              <a:rPr lang="ru-RU" sz="3600" dirty="0" err="1" smtClean="0"/>
              <a:t>ек-ек</a:t>
            </a:r>
            <a:r>
              <a:rPr lang="ru-RU" sz="3600" dirty="0" smtClean="0"/>
              <a:t>  ой-ой! Во-во!</a:t>
            </a:r>
          </a:p>
          <a:p>
            <a:r>
              <a:rPr lang="en-US" sz="3600" dirty="0" smtClean="0"/>
              <a:t>  </a:t>
            </a:r>
            <a:r>
              <a:rPr lang="ru-RU" sz="3600" dirty="0" smtClean="0"/>
              <a:t>Га-га-га!  Да-да-да!  Эй-эй!</a:t>
            </a:r>
          </a:p>
          <a:p>
            <a:r>
              <a:rPr lang="en-US" sz="3600" dirty="0" smtClean="0"/>
              <a:t>  </a:t>
            </a:r>
            <a:r>
              <a:rPr lang="ru-RU" sz="3600" dirty="0" smtClean="0"/>
              <a:t>Ну-ну! То-то   </a:t>
            </a:r>
            <a:r>
              <a:rPr lang="ru-RU" sz="3600" dirty="0" err="1" smtClean="0"/>
              <a:t>хе-хе-хе</a:t>
            </a:r>
            <a:r>
              <a:rPr lang="ru-RU" sz="3600" dirty="0" smtClean="0"/>
              <a:t>   ха-ха-ха!</a:t>
            </a:r>
          </a:p>
          <a:p>
            <a:r>
              <a:rPr lang="en-US" sz="3600" dirty="0" smtClean="0"/>
              <a:t>  </a:t>
            </a:r>
            <a:r>
              <a:rPr lang="ru-RU" sz="3600" dirty="0" err="1" smtClean="0"/>
              <a:t>Ба-ба</a:t>
            </a:r>
            <a:r>
              <a:rPr lang="ru-RU" sz="3600" dirty="0" smtClean="0"/>
              <a:t>  </a:t>
            </a:r>
            <a:r>
              <a:rPr lang="ru-RU" sz="3600" dirty="0" err="1" smtClean="0"/>
              <a:t>дя-дя</a:t>
            </a:r>
            <a:r>
              <a:rPr lang="ru-RU" sz="3600" dirty="0" smtClean="0"/>
              <a:t>  </a:t>
            </a:r>
            <a:r>
              <a:rPr lang="ru-RU" sz="3600" dirty="0" err="1" smtClean="0"/>
              <a:t>па-па</a:t>
            </a:r>
            <a:r>
              <a:rPr lang="ru-RU" sz="3600" dirty="0" smtClean="0"/>
              <a:t>  </a:t>
            </a:r>
            <a:r>
              <a:rPr lang="ru-RU" sz="3600" dirty="0" err="1" smtClean="0"/>
              <a:t>ма-ма</a:t>
            </a:r>
            <a:endParaRPr lang="ru-RU" sz="3600" dirty="0" smtClean="0"/>
          </a:p>
          <a:p>
            <a:r>
              <a:rPr lang="ru-RU" sz="3600" dirty="0" smtClean="0"/>
              <a:t>  </a:t>
            </a:r>
            <a:r>
              <a:rPr lang="ru-RU" sz="3600" dirty="0" err="1" smtClean="0"/>
              <a:t>Га-гб-га</a:t>
            </a:r>
            <a:r>
              <a:rPr lang="ru-RU" sz="3600" dirty="0" smtClean="0"/>
              <a:t>!  </a:t>
            </a:r>
            <a:r>
              <a:rPr lang="ru-RU" sz="3600" dirty="0" err="1" smtClean="0"/>
              <a:t>Га-га-гб</a:t>
            </a:r>
            <a:r>
              <a:rPr lang="ru-RU" sz="3600" dirty="0" smtClean="0"/>
              <a:t>!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126 фоны для презентаций\53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400" dirty="0" smtClean="0"/>
              <a:t>       Вторая группа блоков. Чтение трехбуквенных сочетаний и слов.</a:t>
            </a: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Ага  бай</a:t>
            </a:r>
          </a:p>
          <a:p>
            <a:pPr>
              <a:buNone/>
            </a:pPr>
            <a:r>
              <a:rPr lang="ru-RU" dirty="0" smtClean="0"/>
              <a:t>   Аут   баз   сам   шар   пах</a:t>
            </a:r>
          </a:p>
          <a:p>
            <a:pPr>
              <a:buNone/>
            </a:pPr>
            <a:r>
              <a:rPr lang="ru-RU" dirty="0" smtClean="0"/>
              <a:t>   Выя   дар   дом   бей   ели</a:t>
            </a:r>
          </a:p>
          <a:p>
            <a:pPr>
              <a:buNone/>
            </a:pPr>
            <a:r>
              <a:rPr lang="ru-RU" dirty="0" smtClean="0"/>
              <a:t>   Ива   тик   сею   уже   зал</a:t>
            </a:r>
          </a:p>
          <a:p>
            <a:pPr>
              <a:buNone/>
            </a:pPr>
            <a:r>
              <a:rPr lang="ru-RU" dirty="0" smtClean="0"/>
              <a:t>   Ему   </a:t>
            </a:r>
            <a:r>
              <a:rPr lang="ru-RU" dirty="0" err="1" smtClean="0"/>
              <a:t>зея</a:t>
            </a:r>
            <a:r>
              <a:rPr lang="ru-RU" dirty="0" smtClean="0"/>
              <a:t>   хил   зим   лиф</a:t>
            </a:r>
          </a:p>
          <a:p>
            <a:pPr>
              <a:buNone/>
            </a:pPr>
            <a:r>
              <a:rPr lang="ru-RU" dirty="0" smtClean="0"/>
              <a:t>   Тих   бия   кар   лих   люк</a:t>
            </a:r>
          </a:p>
          <a:p>
            <a:pPr>
              <a:buNone/>
            </a:pPr>
            <a:r>
              <a:rPr lang="ru-RU" dirty="0" smtClean="0"/>
              <a:t>   Ляп   миф   мул   мыс   мэр</a:t>
            </a:r>
          </a:p>
          <a:p>
            <a:pPr>
              <a:buNone/>
            </a:pPr>
            <a:r>
              <a:rPr lang="ru-RU" dirty="0" smtClean="0"/>
              <a:t>   Нас   нет   нищ   нот   гну</a:t>
            </a:r>
          </a:p>
          <a:p>
            <a:pPr>
              <a:buNone/>
            </a:pPr>
            <a:r>
              <a:rPr lang="ru-RU" dirty="0" smtClean="0"/>
              <a:t>   Бой   лом   сон   ост   лот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126 фоны для презентаций\53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357190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/>
              <a:t>       Вторая группа блоков.</a:t>
            </a: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r>
              <a:rPr lang="ru-RU" dirty="0" smtClean="0"/>
              <a:t>Мох   бош   пол   Юра   рек</a:t>
            </a:r>
          </a:p>
          <a:p>
            <a:r>
              <a:rPr lang="ru-RU" dirty="0" smtClean="0"/>
              <a:t>Оси   суп   эта   тел   тот</a:t>
            </a:r>
          </a:p>
          <a:p>
            <a:r>
              <a:rPr lang="ru-RU" dirty="0" smtClean="0"/>
              <a:t>Кум   рус   </a:t>
            </a:r>
            <a:r>
              <a:rPr lang="ru-RU" dirty="0" err="1" smtClean="0"/>
              <a:t>тюз</a:t>
            </a:r>
            <a:r>
              <a:rPr lang="ru-RU" dirty="0" smtClean="0"/>
              <a:t>   ума   муж</a:t>
            </a:r>
          </a:p>
          <a:p>
            <a:r>
              <a:rPr lang="ru-RU" dirty="0" smtClean="0"/>
              <a:t>Уха   ухе   чек   чуб   шаг</a:t>
            </a:r>
          </a:p>
          <a:p>
            <a:r>
              <a:rPr lang="ru-RU" dirty="0" smtClean="0"/>
              <a:t>Щит   эхо   юга   Уфа   </a:t>
            </a:r>
            <a:r>
              <a:rPr lang="ru-RU" dirty="0" err="1" smtClean="0"/>
              <a:t>уфу</a:t>
            </a:r>
            <a:endParaRPr lang="ru-RU" dirty="0" smtClean="0"/>
          </a:p>
          <a:p>
            <a:r>
              <a:rPr lang="ru-RU" dirty="0" smtClean="0"/>
              <a:t>Дюн   яды   яку   мял   яма</a:t>
            </a:r>
          </a:p>
          <a:p>
            <a:r>
              <a:rPr lang="ru-RU" dirty="0" smtClean="0"/>
              <a:t>Яна   про   мыс   гну   мэр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126 фоны для презентаций\53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428628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/>
              <a:t>           Вторая группа блоков.</a:t>
            </a: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lnSpcReduction="10000"/>
          </a:bodyPr>
          <a:lstStyle/>
          <a:p>
            <a:r>
              <a:rPr lang="ru-RU" dirty="0" err="1" smtClean="0"/>
              <a:t>Аа</a:t>
            </a:r>
            <a:r>
              <a:rPr lang="ru-RU" dirty="0" smtClean="0"/>
              <a:t>- ага- яга- яма- </a:t>
            </a:r>
            <a:r>
              <a:rPr lang="ru-RU" dirty="0" err="1" smtClean="0"/>
              <a:t>ява</a:t>
            </a:r>
            <a:r>
              <a:rPr lang="ru-RU" dirty="0" smtClean="0"/>
              <a:t>- Яна</a:t>
            </a:r>
          </a:p>
          <a:p>
            <a:r>
              <a:rPr lang="ru-RU" dirty="0" smtClean="0"/>
              <a:t>Ад- сад- суд- сед- дед- бед</a:t>
            </a:r>
          </a:p>
          <a:p>
            <a:r>
              <a:rPr lang="ru-RU" dirty="0" smtClean="0"/>
              <a:t>Ай- бай- рай- лай- лей- лес</a:t>
            </a:r>
          </a:p>
          <a:p>
            <a:r>
              <a:rPr lang="ru-RU" dirty="0" err="1" smtClean="0"/>
              <a:t>Ам</a:t>
            </a:r>
            <a:r>
              <a:rPr lang="ru-RU" dirty="0" smtClean="0"/>
              <a:t>- сам- </a:t>
            </a:r>
            <a:r>
              <a:rPr lang="ru-RU" dirty="0" err="1" smtClean="0"/>
              <a:t>эам</a:t>
            </a:r>
            <a:r>
              <a:rPr lang="ru-RU" dirty="0" smtClean="0"/>
              <a:t>- там- нам- наш</a:t>
            </a:r>
          </a:p>
          <a:p>
            <a:r>
              <a:rPr lang="ru-RU" dirty="0" smtClean="0"/>
              <a:t>Ар- шар- кар- кур- рук- рак</a:t>
            </a:r>
          </a:p>
          <a:p>
            <a:r>
              <a:rPr lang="ru-RU" dirty="0" smtClean="0"/>
              <a:t>Ах- пах- пат- мат- </a:t>
            </a:r>
            <a:r>
              <a:rPr lang="ru-RU" dirty="0" err="1" smtClean="0"/>
              <a:t>мад</a:t>
            </a:r>
            <a:r>
              <a:rPr lang="ru-RU" dirty="0" smtClean="0"/>
              <a:t>- май</a:t>
            </a:r>
          </a:p>
          <a:p>
            <a:r>
              <a:rPr lang="ru-RU" dirty="0" smtClean="0"/>
              <a:t>Ау- ату- туш- уши- шин- шит</a:t>
            </a:r>
          </a:p>
          <a:p>
            <a:r>
              <a:rPr lang="ru-RU" dirty="0" smtClean="0"/>
              <a:t>Ау- аут- шут- шуб- шум- ума</a:t>
            </a:r>
          </a:p>
          <a:p>
            <a:r>
              <a:rPr lang="ru-RU" dirty="0" smtClean="0"/>
              <a:t>Ба- баз- бал- бел- бег- бес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126 фоны для презентаций\53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/>
              <a:t>        Вторая группа блоков.</a:t>
            </a: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Бы- бык- быт- бот- кот- лот</a:t>
            </a:r>
          </a:p>
          <a:p>
            <a:r>
              <a:rPr lang="ru-RU" dirty="0" err="1" smtClean="0"/>
              <a:t>Бэ</a:t>
            </a:r>
            <a:r>
              <a:rPr lang="ru-RU" dirty="0" smtClean="0"/>
              <a:t>- бэр- бор- бур- бут- бус</a:t>
            </a:r>
          </a:p>
          <a:p>
            <a:r>
              <a:rPr lang="ru-RU" dirty="0" smtClean="0"/>
              <a:t>Во- вон- вот- воз- вол- </a:t>
            </a:r>
            <a:r>
              <a:rPr lang="ru-RU" dirty="0" err="1" smtClean="0"/>
              <a:t>эол</a:t>
            </a:r>
            <a:endParaRPr lang="ru-RU" dirty="0" smtClean="0"/>
          </a:p>
          <a:p>
            <a:r>
              <a:rPr lang="ru-RU" dirty="0" smtClean="0"/>
              <a:t>Вы- выя- выл- вил- вал- дал</a:t>
            </a:r>
          </a:p>
          <a:p>
            <a:r>
              <a:rPr lang="ru-RU" dirty="0" smtClean="0"/>
              <a:t>Га- газ- гаи- </a:t>
            </a:r>
            <a:r>
              <a:rPr lang="ru-RU" dirty="0" err="1" smtClean="0"/>
              <a:t>уаз</a:t>
            </a:r>
            <a:r>
              <a:rPr lang="ru-RU" dirty="0" smtClean="0"/>
              <a:t>- азы- азу</a:t>
            </a:r>
          </a:p>
          <a:p>
            <a:r>
              <a:rPr lang="ru-RU" dirty="0" smtClean="0"/>
              <a:t>Да- дар- дыр- рыб- раб- рыл</a:t>
            </a:r>
          </a:p>
          <a:p>
            <a:r>
              <a:rPr lang="ru-RU" dirty="0" smtClean="0"/>
              <a:t>До- дом- дон- док- око- мод</a:t>
            </a:r>
          </a:p>
          <a:p>
            <a:r>
              <a:rPr lang="ru-RU" dirty="0" smtClean="0"/>
              <a:t>Ей- бей- пей- пел- пил- пир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:\126 фоны для презентаций\53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/>
              <a:t>         Вторая группа блоков.</a:t>
            </a:r>
            <a:endParaRPr lang="ru-RU" sz="1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58" y="928670"/>
            <a:ext cx="8572560" cy="5715040"/>
          </a:xfrm>
        </p:spPr>
        <p:txBody>
          <a:bodyPr/>
          <a:lstStyle/>
          <a:p>
            <a:r>
              <a:rPr lang="ru-RU" dirty="0" smtClean="0"/>
              <a:t> ел- ели- дел- мел- сел- тел</a:t>
            </a:r>
          </a:p>
          <a:p>
            <a:r>
              <a:rPr lang="ru-RU" dirty="0" smtClean="0"/>
              <a:t> ем- ему- тем- там- том- сом</a:t>
            </a:r>
          </a:p>
          <a:p>
            <a:r>
              <a:rPr lang="ru-RU" dirty="0" smtClean="0"/>
              <a:t> ей- </a:t>
            </a:r>
            <a:r>
              <a:rPr lang="ru-RU" dirty="0" err="1" smtClean="0"/>
              <a:t>зея</a:t>
            </a:r>
            <a:r>
              <a:rPr lang="ru-RU" dirty="0" smtClean="0"/>
              <a:t>- шея- шеи- шею- шеф</a:t>
            </a:r>
          </a:p>
          <a:p>
            <a:r>
              <a:rPr lang="ru-RU" dirty="0" smtClean="0"/>
              <a:t> Ею- сею- сою- пою- пой- поп</a:t>
            </a:r>
          </a:p>
          <a:p>
            <a:r>
              <a:rPr lang="ru-RU" dirty="0" smtClean="0"/>
              <a:t> Же- уже- ежу- еду- ежи- жив</a:t>
            </a:r>
          </a:p>
          <a:p>
            <a:r>
              <a:rPr lang="ru-RU" dirty="0" smtClean="0"/>
              <a:t> За- зал- зав- зам- зад- зуд</a:t>
            </a:r>
          </a:p>
          <a:p>
            <a:r>
              <a:rPr lang="ru-RU" dirty="0" smtClean="0"/>
              <a:t> Ив- ива- Ира- </a:t>
            </a:r>
            <a:r>
              <a:rPr lang="ru-RU" dirty="0" err="1" smtClean="0"/>
              <a:t>Раф</a:t>
            </a:r>
            <a:r>
              <a:rPr lang="ru-RU" dirty="0" smtClean="0"/>
              <a:t>- риф</a:t>
            </a:r>
          </a:p>
          <a:p>
            <a:r>
              <a:rPr lang="ru-RU" dirty="0" smtClean="0"/>
              <a:t> рис- </a:t>
            </a:r>
            <a:r>
              <a:rPr lang="ru-RU" dirty="0" err="1" smtClean="0"/>
              <a:t>ик</a:t>
            </a:r>
            <a:r>
              <a:rPr lang="ru-RU" dirty="0" smtClean="0"/>
              <a:t>- тик- так- мак- лак- </a:t>
            </a:r>
            <a:r>
              <a:rPr lang="ru-RU" dirty="0" err="1" smtClean="0"/>
              <a:t>тит</a:t>
            </a:r>
            <a:endParaRPr lang="ru-RU" dirty="0" smtClean="0"/>
          </a:p>
          <a:p>
            <a:r>
              <a:rPr lang="ru-RU" dirty="0" smtClean="0"/>
              <a:t> Ил- хил- вил- жил- </a:t>
            </a:r>
            <a:r>
              <a:rPr lang="ru-RU" dirty="0" err="1" smtClean="0"/>
              <a:t>зил</a:t>
            </a:r>
            <a:r>
              <a:rPr lang="ru-RU" dirty="0" smtClean="0"/>
              <a:t>- бил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841</Words>
  <Application>Microsoft Office PowerPoint</Application>
  <PresentationFormat>Экран (4:3)</PresentationFormat>
  <Paragraphs>139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       Вторая группа блоков. Чтение трехбуквенных сочетаний и слов.</vt:lpstr>
      <vt:lpstr>       Вторая группа блоков.</vt:lpstr>
      <vt:lpstr>           Вторая группа блоков.</vt:lpstr>
      <vt:lpstr>        Вторая группа блоков.</vt:lpstr>
      <vt:lpstr>         Вторая группа блоков.</vt:lpstr>
      <vt:lpstr>        Вторая группа блоков.</vt:lpstr>
      <vt:lpstr>Вторая группа блоков.</vt:lpstr>
      <vt:lpstr>        Вторая группа блоков.</vt:lpstr>
      <vt:lpstr>        Вторая группа блоков.</vt:lpstr>
      <vt:lpstr>             Вторая группа блоков.</vt:lpstr>
      <vt:lpstr>           Вторая группа блоков.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Леночка Фадеева</cp:lastModifiedBy>
  <cp:revision>40</cp:revision>
  <dcterms:created xsi:type="dcterms:W3CDTF">2017-09-22T11:02:13Z</dcterms:created>
  <dcterms:modified xsi:type="dcterms:W3CDTF">2017-10-11T05:48:11Z</dcterms:modified>
</cp:coreProperties>
</file>