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5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782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614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153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717202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744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899596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707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3902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0316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65836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4461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12333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5269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95682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30026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42494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40862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48876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69538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711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6010538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5644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12397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8774208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1655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25240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52043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64425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21573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72646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04235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43710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8582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08786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64778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47375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27378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10256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2326931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05187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5827815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22419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41676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24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261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7052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5099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8165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3626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453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850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7868-5086-4347-BB4E-B96F624D94B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4FACDB4-3C9D-4EBC-BA24-EF8EFEC4E6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9949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Виды творческой деятельности на Ямале.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 </a:t>
            </a:r>
            <a:r>
              <a:rPr lang="ru-RU" dirty="0" err="1" smtClean="0"/>
              <a:t>Сотуленко</a:t>
            </a:r>
            <a:r>
              <a:rPr lang="ru-RU" dirty="0" smtClean="0"/>
              <a:t> </a:t>
            </a:r>
            <a:r>
              <a:rPr lang="ru-RU" dirty="0"/>
              <a:t>Т</a:t>
            </a:r>
            <a:r>
              <a:rPr lang="ru-RU" dirty="0" smtClean="0"/>
              <a:t>аисия, 6 А класс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1454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25" y="90152"/>
            <a:ext cx="11186375" cy="6086811"/>
          </a:xfrm>
        </p:spPr>
        <p:txBody>
          <a:bodyPr>
            <a:normAutofit/>
          </a:bodyPr>
          <a:lstStyle/>
          <a:p>
            <a:r>
              <a:rPr lang="ru-RU" dirty="0" smtClean="0"/>
              <a:t>Каждый народ заявляет о себе через свою деятельность, т.е. культуру. Традиционная культура народов Севера складывалась на протяжении веков и тысячелетий. Она была максимально приспособлена к природным условиям их обитания, она была подчинена определенным законам, передающимся от одного поколения к другому.</a:t>
            </a:r>
          </a:p>
          <a:p>
            <a:endParaRPr lang="ru-RU" dirty="0" smtClean="0"/>
          </a:p>
          <a:p>
            <a:r>
              <a:rPr lang="ru-RU" dirty="0" smtClean="0"/>
              <a:t>Суровые природные условия Севера сформировали совершенно особое мировоззрение, быт, уклад жизни, которые легли в основу самобытной уникальной культуры, объединившей человека и его среду в единое неразрывное целое. У народов, связанных единым происхождением, общими природными условиями, всегда есть много общего в укладе жизни…. А древние традиции - это своеобразный источник знания истории и культуры любого народа…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219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889" y="75059"/>
            <a:ext cx="6202251" cy="9294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Художественная обработка кости.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016" y="1197735"/>
            <a:ext cx="6212983" cy="53962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Косторезное мастерство является одним из древнейших видов деятельности человека, и на протяжении веков изделия этого промысла имели разное значение: от элементарных предметов быта и орудий труда до высокохудожественных произведений искусства, предметов и атрибутов роскоши. Традиционность, этнографическое своеобразие как отличительные особенности промысла являются наиболее привлекательными сторонами скульптурных композиций. Нерасторжимое единство человека с природой в большой мере обусловливает особую свежесть </a:t>
            </a:r>
            <a:r>
              <a:rPr lang="ru-RU" dirty="0" err="1" smtClean="0"/>
              <a:t>ямальского</a:t>
            </a:r>
            <a:r>
              <a:rPr lang="ru-RU" dirty="0" smtClean="0"/>
              <a:t> искусства. Сегодня мы являемся свидетелями рождения творчества целого ряда интересных художников. Основанное на древних традициях, обновленное современной жизнью, искусство </a:t>
            </a:r>
            <a:r>
              <a:rPr lang="ru-RU" dirty="0" err="1" smtClean="0"/>
              <a:t>ямальских</a:t>
            </a:r>
            <a:r>
              <a:rPr lang="ru-RU" dirty="0" smtClean="0"/>
              <a:t> мастеров имеет большую художественную ценность.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7119810" y="1258584"/>
            <a:ext cx="4623699" cy="32659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7424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82579"/>
            <a:ext cx="4308566" cy="5247957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3200" dirty="0" smtClean="0"/>
              <a:t>В резьбе по кости используются: бивень мамонта, зуб кашалота, клык моржа, лосиный рог, олений рог, цевка (простая животная кость)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34166" y="1287421"/>
            <a:ext cx="5742691" cy="383119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="" xmlns:p14="http://schemas.microsoft.com/office/powerpoint/2010/main" val="2592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07577" y="798490"/>
            <a:ext cx="5756825" cy="548474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dirty="0" smtClean="0"/>
              <a:t>Штихель — режущий инструмент, стальной резец.</a:t>
            </a:r>
          </a:p>
          <a:p>
            <a:endParaRPr lang="ru-RU" dirty="0" smtClean="0"/>
          </a:p>
          <a:p>
            <a:r>
              <a:rPr lang="ru-RU" dirty="0" smtClean="0"/>
              <a:t>Используется при работе с металлом, деревом, костью, камнем, кожей. Применяется для гравирования. Представляет собой тонкий стальной стержень, длиной 120 мм, один конец которого срезан под углом и заточен. Другим концом вставляется в ручку, пластиковую либо деревянную, грибовидной или округлой формы.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324079">
            <a:off x="811709" y="1737816"/>
            <a:ext cx="4178695" cy="306246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25988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62594" y="365759"/>
            <a:ext cx="3605349" cy="41801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73783" y="692331"/>
            <a:ext cx="4323805" cy="2377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898570" y="3264971"/>
            <a:ext cx="1933304" cy="35930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69844" y="3657629"/>
            <a:ext cx="2806122" cy="21830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565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 l="2301" t="4348" r="3291" b="7115"/>
          <a:stretch>
            <a:fillRect/>
          </a:stretch>
        </p:blipFill>
        <p:spPr>
          <a:xfrm>
            <a:off x="1254034" y="457200"/>
            <a:ext cx="5394960" cy="2926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753496" y="378823"/>
            <a:ext cx="4454434" cy="27040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547257" y="3696788"/>
            <a:ext cx="3749040" cy="2638698"/>
          </a:xfrm>
          <a:prstGeom prst="rect">
            <a:avLst/>
          </a:prstGeom>
        </p:spPr>
      </p:pic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7014754" y="3286762"/>
            <a:ext cx="3958046" cy="3035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895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/>
          <a:srcRect l="559" t="-7282" r="421" b="10737"/>
          <a:stretch/>
        </p:blipFill>
        <p:spPr>
          <a:xfrm>
            <a:off x="0" y="-540913"/>
            <a:ext cx="12192000" cy="73989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689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1_Легкий дым">
  <a:themeElements>
    <a:clrScheme name="Другая 1">
      <a:dk1>
        <a:srgbClr val="FEE9D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34</TotalTime>
  <Words>312</Words>
  <Application>Microsoft Office PowerPoint</Application>
  <PresentationFormat>Произвольный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Сектор</vt:lpstr>
      <vt:lpstr>Легкий дым</vt:lpstr>
      <vt:lpstr>1_Легкий дым</vt:lpstr>
      <vt:lpstr>Виды творческой деятельности на Ямале.</vt:lpstr>
      <vt:lpstr>Слайд 2</vt:lpstr>
      <vt:lpstr>Художественная обработка кости.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творческой деятельности на Ямале.</dc:title>
  <dc:creator>Admin</dc:creator>
  <cp:lastModifiedBy>Светлана</cp:lastModifiedBy>
  <cp:revision>12</cp:revision>
  <dcterms:created xsi:type="dcterms:W3CDTF">2015-02-11T14:31:02Z</dcterms:created>
  <dcterms:modified xsi:type="dcterms:W3CDTF">2017-10-11T17:10:17Z</dcterms:modified>
</cp:coreProperties>
</file>