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3219-96BA-4510-A535-A529AF11F306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ECE78-DE06-457E-A594-1BC07EF5E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932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3219-96BA-4510-A535-A529AF11F306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ECE78-DE06-457E-A594-1BC07EF5E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390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3219-96BA-4510-A535-A529AF11F306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ECE78-DE06-457E-A594-1BC07EF5E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630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3219-96BA-4510-A535-A529AF11F306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ECE78-DE06-457E-A594-1BC07EF5E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186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3219-96BA-4510-A535-A529AF11F306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ECE78-DE06-457E-A594-1BC07EF5E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085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3219-96BA-4510-A535-A529AF11F306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ECE78-DE06-457E-A594-1BC07EF5E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764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3219-96BA-4510-A535-A529AF11F306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ECE78-DE06-457E-A594-1BC07EF5E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672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3219-96BA-4510-A535-A529AF11F306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ECE78-DE06-457E-A594-1BC07EF5E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906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3219-96BA-4510-A535-A529AF11F306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ECE78-DE06-457E-A594-1BC07EF5E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37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3219-96BA-4510-A535-A529AF11F306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ECE78-DE06-457E-A594-1BC07EF5E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155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3219-96BA-4510-A535-A529AF11F306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ECE78-DE06-457E-A594-1BC07EF5E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579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63219-96BA-4510-A535-A529AF11F306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ECE78-DE06-457E-A594-1BC07EF5E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91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картинки об осени для детского са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28870"/>
            <a:ext cx="12192000" cy="5579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30671" y="-119270"/>
            <a:ext cx="55306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«Загадки об осени»</a:t>
            </a:r>
            <a:endParaRPr lang="ru-RU" sz="60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97427" y="6488668"/>
            <a:ext cx="8719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воспитатель МАДОУ ЦРР д/с № 33 Болдырева Ю. А.</a:t>
            </a:r>
            <a:endParaRPr lang="ru-RU" dirty="0"/>
          </a:p>
        </p:txBody>
      </p:sp>
      <p:pic>
        <p:nvPicPr>
          <p:cNvPr id="6" name="Рисунок 5" descr="Картинки по запросу листья осенние прозрачный фон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73237">
            <a:off x="1997552" y="16872"/>
            <a:ext cx="1219200" cy="1062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Картинки по запросу листья осенние прозрачный фон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73237">
            <a:off x="113920" y="365216"/>
            <a:ext cx="1219200" cy="1062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Картинки по запросу листья осенние прозрачный фон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205019">
            <a:off x="8696525" y="86372"/>
            <a:ext cx="1219200" cy="1062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Картинки по запросу листья осенние прозрачный фон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73237">
            <a:off x="10481626" y="197692"/>
            <a:ext cx="1219200" cy="1062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Картинки по запросу листья осенние прозрачный фон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73237">
            <a:off x="550513" y="5199855"/>
            <a:ext cx="1219200" cy="1062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Картинки по запросу листья осенние прозрачный фон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73237">
            <a:off x="10154399" y="4596097"/>
            <a:ext cx="1703356" cy="1522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Картинки по запросу листья осенние прозрачный фон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560975">
            <a:off x="9325509" y="4969860"/>
            <a:ext cx="1703356" cy="15223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705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Картинки по запросу фон осенний детск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Похожее изображение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2081" y="4333461"/>
            <a:ext cx="2128424" cy="252453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3499143" y="1825090"/>
            <a:ext cx="5817703" cy="191407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Молодцы!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0" name="Рисунок 9" descr="Картинки по запросу ежик анимация прозрачный фон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286539"/>
            <a:ext cx="3048000" cy="35714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Картинки по запросу листья осенние прозрачный фон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917" y="5817704"/>
            <a:ext cx="4381148" cy="13374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524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Картинки по запросу фон осенний детск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04660" y="1970352"/>
            <a:ext cx="35913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Листья с веток облетают,</a:t>
            </a:r>
          </a:p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Птицы к югу улетают.</a:t>
            </a:r>
          </a:p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«Что за время года?» — спросим.</a:t>
            </a:r>
          </a:p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Нам ответят: «Это...»        </a:t>
            </a:r>
            <a:endParaRPr lang="ru-RU" sz="2800" dirty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algn="r"/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(осень)</a:t>
            </a:r>
            <a:endParaRPr lang="ru-RU" sz="2800" b="0" i="0" dirty="0">
              <a:solidFill>
                <a:srgbClr val="7030A0"/>
              </a:solidFill>
              <a:effectLst/>
              <a:latin typeface="Monotype Corsiva" panose="03010101010201010101" pitchFamily="66" charset="0"/>
            </a:endParaRPr>
          </a:p>
        </p:txBody>
      </p:sp>
      <p:pic>
        <p:nvPicPr>
          <p:cNvPr id="5" name="Рисунок 4" descr="Похожее изображение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2904" y="980661"/>
            <a:ext cx="4625008" cy="4465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Картинки по запросу ежик анимация прозрачный фон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339549"/>
            <a:ext cx="3087756" cy="35184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303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фон осенний детск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48000" y="282883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endParaRPr lang="ru-RU" b="0" i="0" dirty="0">
              <a:solidFill>
                <a:srgbClr val="000000"/>
              </a:solidFill>
              <a:effectLst/>
              <a:latin typeface="Helvetica Neue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70922" y="2108970"/>
            <a:ext cx="352507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Листья в воздухе кружатся,</a:t>
            </a:r>
          </a:p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Тихо на траву ложатся.</a:t>
            </a:r>
          </a:p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Сбрасывает листья сад </a:t>
            </a:r>
          </a:p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Это просто... (листопад)</a:t>
            </a:r>
            <a:endParaRPr lang="ru-RU" sz="2800" b="0" i="0" dirty="0">
              <a:solidFill>
                <a:srgbClr val="7030A0"/>
              </a:solidFill>
              <a:effectLst/>
              <a:latin typeface="Monotype Corsiva" panose="03010101010201010101" pitchFamily="66" charset="0"/>
            </a:endParaRPr>
          </a:p>
        </p:txBody>
      </p:sp>
      <p:sp>
        <p:nvSpPr>
          <p:cNvPr id="10" name="AutoShape 2" descr="Картинки по запросу осенние листопад прозрачный ф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Картинки по запросу деревья осенью прозрачный фон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8035" y="1484243"/>
            <a:ext cx="3578086" cy="37332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Рисунок 13" descr="Картинки по запросу ежик анимация прозрачный фон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350878"/>
            <a:ext cx="3048000" cy="3532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Картинки по запросу листопад прозрачный фон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894"/>
            <a:ext cx="121920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606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фон осенний детск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78157" y="2403518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Опустели наши грядки.</a:t>
            </a:r>
          </a:p>
          <a:p>
            <a:pPr algn="just"/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Огород и сад в порядке.</a:t>
            </a:r>
          </a:p>
          <a:p>
            <a:pPr algn="just"/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Ты, земля, еще рожай.</a:t>
            </a:r>
          </a:p>
          <a:p>
            <a:pPr algn="just"/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Мы собрали... (урожай)</a:t>
            </a:r>
            <a:endParaRPr lang="ru-RU" sz="2800" b="0" i="0" dirty="0">
              <a:solidFill>
                <a:srgbClr val="7030A0"/>
              </a:solidFill>
              <a:effectLst/>
              <a:latin typeface="Monotype Corsiva" panose="03010101010201010101" pitchFamily="66" charset="0"/>
            </a:endParaRPr>
          </a:p>
        </p:txBody>
      </p:sp>
      <p:pic>
        <p:nvPicPr>
          <p:cNvPr id="4" name="Рисунок 3" descr="Картинки по запросу урожай прозрачный фон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9983" y="1091720"/>
            <a:ext cx="4227443" cy="443947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ртинки по запросу ежик анимация прозрачный фон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326296"/>
            <a:ext cx="3101009" cy="3531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680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фон осенний детск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45635" y="2305615"/>
            <a:ext cx="353833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Ветер тучу позовет,</a:t>
            </a:r>
          </a:p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Туча по небу плывет.</a:t>
            </a:r>
          </a:p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И поверх садов и рощ</a:t>
            </a:r>
          </a:p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Моросит холодный... </a:t>
            </a:r>
            <a:endParaRPr lang="ru-RU" sz="2800" dirty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algn="r"/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(дождь)</a:t>
            </a:r>
            <a:endParaRPr lang="ru-RU" sz="2800" b="0" i="0" dirty="0">
              <a:solidFill>
                <a:srgbClr val="7030A0"/>
              </a:solidFill>
              <a:effectLst/>
              <a:latin typeface="Monotype Corsiva" panose="03010101010201010101" pitchFamily="66" charset="0"/>
            </a:endParaRPr>
          </a:p>
        </p:txBody>
      </p:sp>
      <p:pic>
        <p:nvPicPr>
          <p:cNvPr id="4" name="Рисунок 3" descr="Похожее изображение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5512" y="1245704"/>
            <a:ext cx="4041913" cy="4002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ртинки по запросу ежик анимация прозрачный фон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273286"/>
            <a:ext cx="3207026" cy="3584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216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фон осенний детск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23930" y="2073464"/>
            <a:ext cx="343231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Стало хмуро за окном,</a:t>
            </a:r>
          </a:p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Дождик просится к нам в дом.</a:t>
            </a:r>
          </a:p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В доме сухо, а снаружи</a:t>
            </a:r>
          </a:p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Появились всюду... </a:t>
            </a:r>
          </a:p>
          <a:p>
            <a:pPr algn="just"/>
            <a:endParaRPr lang="ru-RU" sz="2800" dirty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algn="r"/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(лужи)</a:t>
            </a:r>
            <a:endParaRPr lang="ru-RU" sz="2800" b="0" i="0" dirty="0">
              <a:solidFill>
                <a:srgbClr val="7030A0"/>
              </a:solidFill>
              <a:effectLst/>
              <a:latin typeface="Monotype Corsiva" panose="03010101010201010101" pitchFamily="66" charset="0"/>
            </a:endParaRPr>
          </a:p>
        </p:txBody>
      </p:sp>
      <p:pic>
        <p:nvPicPr>
          <p:cNvPr id="6148" name="Picture 4" descr="Похожее изображение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11820" y="1351722"/>
            <a:ext cx="3514501" cy="39363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Картинки по запросу ежик анимация прозрачный фон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260034"/>
            <a:ext cx="3273287" cy="35979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697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фон осенний детск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20347" y="1678805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Осенью он часто нужен -</a:t>
            </a:r>
          </a:p>
          <a:p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Если лупит дождь по лужам,</a:t>
            </a:r>
          </a:p>
          <a:p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Если небо в черных тучах,</a:t>
            </a:r>
          </a:p>
          <a:p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Он для нас помощник лучший.</a:t>
            </a:r>
          </a:p>
          <a:p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Над собой его раскрой</a:t>
            </a:r>
          </a:p>
          <a:p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И навес себе устрой! </a:t>
            </a:r>
            <a: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…</a:t>
            </a:r>
            <a:endParaRPr lang="ru-RU" sz="2800" dirty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(</a:t>
            </a: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Зонтик)</a:t>
            </a:r>
          </a:p>
        </p:txBody>
      </p:sp>
      <p:sp>
        <p:nvSpPr>
          <p:cNvPr id="4" name="AutoShape 2" descr="Картинки по запросу деревья осенью прозрачный ф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Картинки по запросу лужи прозрачный фон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8278" y="1192696"/>
            <a:ext cx="3684105" cy="4293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Картинки по запросу ежик анимация прозрачный фон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356113"/>
            <a:ext cx="3008243" cy="35018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098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фон осенний детск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25148" y="2198616"/>
            <a:ext cx="6096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Кто растет в лесу </a:t>
            </a:r>
          </a:p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У дорожки? </a:t>
            </a:r>
          </a:p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Есть у них шляпки </a:t>
            </a:r>
          </a:p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И ножки… </a:t>
            </a:r>
          </a:p>
          <a:p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                         </a:t>
            </a:r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(Грибы)</a:t>
            </a:r>
            <a: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AutoShape 2" descr="Картинки по запросу грибы прозрачный ф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Похожее изображение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4282" y="1338471"/>
            <a:ext cx="4256640" cy="3921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Картинки по запросу ежик анимация прозрачный фон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352800"/>
            <a:ext cx="3180522" cy="3505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848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фон осенний детск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27582" y="2260289"/>
            <a:ext cx="491655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Холода их так пугают, </a:t>
            </a:r>
          </a:p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К теплым странам улетают, </a:t>
            </a:r>
          </a:p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Петь не могут, веселиться </a:t>
            </a:r>
          </a:p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Кто собрался в стайки? … </a:t>
            </a:r>
            <a:endParaRPr lang="ru-RU" sz="2800" dirty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2800" b="0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(птицы)</a:t>
            </a:r>
            <a: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 </a:t>
            </a:r>
            <a:endParaRPr lang="ru-RU" sz="2800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Рисунок 6" descr="Похожее изображение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04195">
            <a:off x="5676565" y="489712"/>
            <a:ext cx="4743450" cy="5525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Картинки по запросу ежик анимация прозрачный фон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252242"/>
            <a:ext cx="2875722" cy="35864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406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211</Words>
  <Application>Microsoft Office PowerPoint</Application>
  <PresentationFormat>Широкоэкранный</PresentationFormat>
  <Paragraphs>44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Helvetica Neue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User</cp:lastModifiedBy>
  <cp:revision>14</cp:revision>
  <dcterms:created xsi:type="dcterms:W3CDTF">2017-09-23T15:44:19Z</dcterms:created>
  <dcterms:modified xsi:type="dcterms:W3CDTF">2017-10-11T17:41:27Z</dcterms:modified>
</cp:coreProperties>
</file>