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3" r:id="rId2"/>
    <p:sldId id="259" r:id="rId3"/>
    <p:sldId id="264" r:id="rId4"/>
    <p:sldId id="265" r:id="rId5"/>
    <p:sldId id="257" r:id="rId6"/>
    <p:sldId id="266" r:id="rId7"/>
    <p:sldId id="267" r:id="rId8"/>
    <p:sldId id="268" r:id="rId9"/>
    <p:sldId id="269" r:id="rId10"/>
    <p:sldId id="272" r:id="rId11"/>
    <p:sldId id="271" r:id="rId12"/>
    <p:sldId id="270" r:id="rId13"/>
    <p:sldId id="273" r:id="rId14"/>
    <p:sldId id="274" r:id="rId15"/>
    <p:sldId id="260" r:id="rId16"/>
    <p:sldId id="277" r:id="rId17"/>
    <p:sldId id="275" r:id="rId18"/>
    <p:sldId id="276" r:id="rId19"/>
    <p:sldId id="278" r:id="rId20"/>
    <p:sldId id="280" r:id="rId21"/>
    <p:sldId id="262" r:id="rId22"/>
    <p:sldId id="279" r:id="rId23"/>
    <p:sldId id="256" r:id="rId24"/>
    <p:sldId id="261" r:id="rId25"/>
    <p:sldId id="25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AA20E-3595-40B3-AF43-9001D06ABEE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855EE-6F2E-43FF-A205-6E5C759F6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855EE-6F2E-43FF-A205-6E5C759F60B7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7742F-80D2-41D8-A8B5-F9CA4DB0619C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CEA35-4681-49FD-A2A5-FC20DE701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ФГАОУ ВПО «Казанский (Приволжский) Федеральный университет»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Приволжский межрегиональный центр повышения квалификации и профессиональной переподготовки работников образования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ПРОЕКТНАЯ РАБОТА</a:t>
            </a: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dirty="0" smtClean="0"/>
              <a:t>«Организация внеурочной деятельности по физике в соответствии с требованиями ФГОС ООО»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Организация участия обучающихся в конференциях по физике различного уровня: «Измерение физических величин», «Тепловая физика в действии» «Паруса науки»  и </a:t>
            </a:r>
            <a:r>
              <a:rPr lang="ru-RU" dirty="0" err="1" smtClean="0"/>
              <a:t>тд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Участие в работе школьного  НОУ «Юный физик»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Организация и проведение  элективных курсов: «Решение физических задач. От Архимеда до Эйнштейна», «Физика в твоей профессии» и </a:t>
            </a:r>
            <a:r>
              <a:rPr lang="ru-RU" dirty="0" err="1" smtClean="0"/>
              <a:t>тд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Подготовка и участие в программе </a:t>
            </a:r>
            <a:r>
              <a:rPr lang="ru-RU" dirty="0" err="1" smtClean="0"/>
              <a:t>Статград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и проведение совместно ДТТ кружков физико-технической направленности Сотрудничество с технопарком в сфере высоких технологий Казанского </a:t>
            </a:r>
            <a:r>
              <a:rPr lang="en-US" dirty="0" smtClean="0"/>
              <a:t>IT</a:t>
            </a:r>
            <a:r>
              <a:rPr lang="ru-RU" dirty="0" smtClean="0"/>
              <a:t>-парка  (вторая площадка г.Набережные Челны) в рамках детского технопарка </a:t>
            </a:r>
            <a:r>
              <a:rPr lang="ru-RU" dirty="0" err="1" smtClean="0"/>
              <a:t>Кванториум</a:t>
            </a:r>
            <a:r>
              <a:rPr lang="ru-RU" dirty="0" smtClean="0"/>
              <a:t>. Группа учащихся 7-8 класс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dirty="0" smtClean="0"/>
              <a:t>Проведение интегрированных предметных недель и декад: «Неделя математики, информатики и физики», декада «Физика в твоей  будущей профессии.»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dirty="0" smtClean="0"/>
              <a:t>А также проведение викторин, кинолекториев, Экскурсий музейных и библиотечных уроков. Создание </a:t>
            </a:r>
            <a:r>
              <a:rPr lang="ru-RU" dirty="0" err="1" smtClean="0"/>
              <a:t>онлайн-групп</a:t>
            </a:r>
            <a:r>
              <a:rPr lang="ru-RU" dirty="0" smtClean="0"/>
              <a:t> разной учебной тематики по возрасту, интересам, совместно с родительской аудиторией и </a:t>
            </a:r>
            <a:r>
              <a:rPr lang="ru-RU" dirty="0" err="1" smtClean="0"/>
              <a:t>тд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571480"/>
            <a:ext cx="8715436" cy="400052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 конференция по теме: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>Измерение физических величин </a:t>
            </a:r>
            <a:r>
              <a:rPr lang="ru-RU" sz="6600" dirty="0" smtClean="0">
                <a:solidFill>
                  <a:schemeClr val="tx1"/>
                </a:solidFill>
              </a:rPr>
              <a:t/>
            </a:r>
            <a:br>
              <a:rPr lang="ru-RU" sz="66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1520" y="4071942"/>
            <a:ext cx="8640960" cy="192882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Физика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 7  класс МАОУ «СОШ№15» г. </a:t>
            </a:r>
            <a:r>
              <a:rPr lang="ru-RU" sz="3600" dirty="0" err="1" smtClean="0">
                <a:solidFill>
                  <a:schemeClr val="tx1"/>
                </a:solidFill>
              </a:rPr>
              <a:t>Наб</a:t>
            </a:r>
            <a:r>
              <a:rPr lang="ru-RU" sz="3600" dirty="0" smtClean="0">
                <a:solidFill>
                  <a:schemeClr val="tx1"/>
                </a:solidFill>
              </a:rPr>
              <a:t>. Челны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 первом полугодии в 7 классе выполняю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10 лабораторных работ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C:\Users\Тамара\Desktop\Новая папка\WP_20151024_10_18_01_P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395" y="1600200"/>
            <a:ext cx="805720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5496" y="188639"/>
          <a:ext cx="9073008" cy="6408710"/>
        </p:xfrm>
        <a:graphic>
          <a:graphicData uri="http://schemas.openxmlformats.org/drawingml/2006/table">
            <a:tbl>
              <a:tblPr/>
              <a:tblGrid>
                <a:gridCol w="9073008"/>
              </a:tblGrid>
              <a:tr h="457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Лабораторная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работа.1 "Определение цены деления измерительного прибора"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Лабораторная работа №2 «Измерение объема тела» 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Лабораторная работа №3 «Измерение массы тела на рычажных весах»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7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Лабораторная работа.4 "Измерение массы малых тел"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7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Лабораторная работа №5 «Взвешивание гороха».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7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Домашняя Лабораторная работа №6 «Измерение размеров малых тел». С ФОТО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7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Лабораторная работа №7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«Определение плотности  твердого тела»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Лабораторная работа №8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«Сортировка тел школьной лаборатории по плотности»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Лабораторная работа №9 «Градуирование пружины и измерение сил динамометром»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5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Лабораторная работа №10«Градуирование пружин. Определение пределов измерения каждой». Графики зависимости F(x)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5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Практикум по измерению массы и объёма набора тел различными самостоятельно изготовленными приборами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7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Конференция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93" marR="372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7772400" cy="1470025"/>
          </a:xfrm>
        </p:spPr>
        <p:txBody>
          <a:bodyPr/>
          <a:lstStyle/>
          <a:p>
            <a:r>
              <a:rPr lang="ru-RU" dirty="0" smtClean="0"/>
              <a:t>За тем предлагаю классу разделится на группы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8676456" cy="4941168"/>
          </a:xfrm>
        </p:spPr>
        <p:txBody>
          <a:bodyPr>
            <a:normAutofit fontScale="77500" lnSpcReduction="20000"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Измеряем площадь взвешиванием                  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Измерьте площадь вырезанных из картона изображений своей ступни, круга и с помощью палетки и взвешиванием.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а)Найдите площадь кляксы по клеточкам палетки и с помощью весов.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б)Какую сторону имеет квадрат, изготовленный из такого же картона, если его масса 200 г 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в)Изобразите график-помощник для удобства решения задач на: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-определение массы картона заданной площади;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-определение площади картона, имеющего заданную массу.      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Измеряем длину взвешиванием.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Измерение объёма взвешиванием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Изготавливаем ареометр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Изготавливаем аналог “Скандинавского безмена”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Делаем старинные весы.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Делаем мензурки и отливной сосуд.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IMG_20160114_15355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4430684"/>
            <a:ext cx="4073236" cy="24273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22768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Проектную работу выполнила</a:t>
            </a:r>
            <a:br>
              <a:rPr lang="ru-RU" sz="3600" dirty="0" smtClean="0"/>
            </a:br>
            <a:r>
              <a:rPr lang="ru-RU" sz="5300" dirty="0" smtClean="0"/>
              <a:t>Редькина Тамара Германовна,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учитель физики высшей кв. категории</a:t>
            </a:r>
            <a:br>
              <a:rPr lang="ru-RU" sz="3600" dirty="0" smtClean="0"/>
            </a:br>
            <a:r>
              <a:rPr lang="ru-RU" sz="3600" dirty="0" smtClean="0"/>
              <a:t> МАОУ «СОШ№15» г </a:t>
            </a:r>
            <a:r>
              <a:rPr lang="ru-RU" sz="3600" dirty="0" err="1" smtClean="0"/>
              <a:t>Наб</a:t>
            </a:r>
            <a:r>
              <a:rPr lang="ru-RU" sz="3600" dirty="0" smtClean="0"/>
              <a:t>. Челны</a:t>
            </a:r>
            <a:endParaRPr lang="ru-RU" sz="4000" u="sng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139952" y="3212976"/>
            <a:ext cx="4500594" cy="319722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 smtClean="0"/>
              <a:t>Научный руководитель</a:t>
            </a:r>
            <a:br>
              <a:rPr lang="ru-RU" sz="3200" b="1" dirty="0" smtClean="0"/>
            </a:br>
            <a:r>
              <a:rPr lang="ru-RU" sz="3200" b="1" dirty="0" err="1" smtClean="0"/>
              <a:t>Ахметшина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Гульсия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Хабриевна</a:t>
            </a:r>
            <a:r>
              <a:rPr lang="ru-RU" sz="3200" b="1" dirty="0" smtClean="0"/>
              <a:t>,</a:t>
            </a:r>
            <a:br>
              <a:rPr lang="ru-RU" sz="3200" b="1" dirty="0" smtClean="0"/>
            </a:br>
            <a:r>
              <a:rPr lang="ru-RU" sz="3200" b="1" dirty="0" smtClean="0"/>
              <a:t>ст. преподаватель отделения общего</a:t>
            </a:r>
            <a:br>
              <a:rPr lang="ru-RU" sz="3200" b="1" dirty="0" smtClean="0"/>
            </a:br>
            <a:r>
              <a:rPr lang="ru-RU" sz="3200" b="1" dirty="0" smtClean="0"/>
              <a:t>образования ПМЦПК и ППРО КФУ</a:t>
            </a:r>
            <a:endParaRPr lang="ru-RU" sz="2400" b="1" dirty="0"/>
          </a:p>
        </p:txBody>
      </p:sp>
      <p:pic>
        <p:nvPicPr>
          <p:cNvPr id="1026" name="Picture 2" descr="C:\Users\Тамара\Desktop\Новая папка\DSCF13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2276872"/>
            <a:ext cx="3240360" cy="4418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/>
          <a:lstStyle/>
          <a:p>
            <a:r>
              <a:rPr lang="ru-RU" dirty="0" err="1" smtClean="0"/>
              <a:t>Метапредметность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215423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2700" b="1" dirty="0" smtClean="0"/>
              <a:t>Оценочный лист учащегося по теме:  «Измерение физических величин»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ФИО___________________________  </a:t>
            </a:r>
            <a:r>
              <a:rPr lang="ru-RU" sz="1800" dirty="0" err="1" smtClean="0"/>
              <a:t>Класс____</a:t>
            </a:r>
            <a:r>
              <a:rPr lang="ru-RU" sz="1800" dirty="0" smtClean="0"/>
              <a:t> </a:t>
            </a:r>
            <a:r>
              <a:rPr lang="ru-RU" sz="1800" dirty="0" err="1" smtClean="0"/>
              <a:t>Школа_______</a:t>
            </a: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smtClean="0"/>
              <a:t>   </a:t>
            </a:r>
            <a:br>
              <a:rPr lang="ru-RU" sz="1800" dirty="0" smtClean="0"/>
            </a:br>
            <a:r>
              <a:rPr lang="ru-RU" sz="1800" dirty="0" smtClean="0"/>
              <a:t> Оцените выступления участников и ответьте на вопросы  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endParaRPr lang="ru-RU" sz="1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0034" y="2428868"/>
          <a:ext cx="8229600" cy="399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24"/>
                <a:gridCol w="3929090"/>
                <a:gridCol w="1285884"/>
                <a:gridCol w="1071570"/>
                <a:gridCol w="1000132"/>
                <a:gridCol w="542900"/>
              </a:tblGrid>
              <a:tr h="9715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    Фамилии докладчиков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Какая величина измерялась в работе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Качество оформления (0/1/2 балла)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Качество объяснения (0/1/2 балла)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Хаматзянова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Кашина Малафеева Башкирцева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Иванов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Русанду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Хаматдинова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Павлова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Моисеев Худяков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Морина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Бадрутдинова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Калейников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Степанова 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Шайхразиева Чумутина Степанова О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Миннабутдинова Климова Закиров Гильманова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Пикалова Туктарова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Результаты использование внеклассных мероприятий по физике в практике учителя прослеживается</a:t>
            </a:r>
            <a:r>
              <a:rPr lang="ru-RU" b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816424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В </a:t>
            </a:r>
            <a:r>
              <a:rPr lang="ru-RU" dirty="0" smtClean="0"/>
              <a:t>результатах успеваемости </a:t>
            </a:r>
          </a:p>
          <a:p>
            <a:pPr lvl="0"/>
            <a:r>
              <a:rPr lang="ru-RU" dirty="0" smtClean="0"/>
              <a:t>В результатах ОГЭ и ЕГЭ </a:t>
            </a:r>
          </a:p>
          <a:p>
            <a:pPr lvl="0"/>
            <a:r>
              <a:rPr lang="ru-RU" dirty="0" smtClean="0"/>
              <a:t>В развитии личностных качеств учащихся и учителя</a:t>
            </a:r>
          </a:p>
          <a:p>
            <a:pPr lvl="0"/>
            <a:r>
              <a:rPr lang="ru-RU" dirty="0" smtClean="0"/>
              <a:t>В результатах олимпиад и конкурсов.</a:t>
            </a:r>
          </a:p>
          <a:p>
            <a:r>
              <a:rPr lang="ru-RU" dirty="0" smtClean="0"/>
              <a:t>В оценки работы учителя </a:t>
            </a:r>
            <a:r>
              <a:rPr lang="ru-RU" dirty="0" smtClean="0"/>
              <a:t>на </a:t>
            </a:r>
            <a:r>
              <a:rPr lang="ru-RU" dirty="0" smtClean="0"/>
              <a:t>разных уровнях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083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Региональный семинар учителей физики</a:t>
            </a: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«Организация сетевого взаимодействия. Использование дистанционных образовательных технологий при реализации индивидуальных образовательных программ обучающихся в период внедрения ФГОС»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500306"/>
            <a:ext cx="7772400" cy="3268669"/>
          </a:xfrm>
        </p:spPr>
        <p:txBody>
          <a:bodyPr/>
          <a:lstStyle/>
          <a:p>
            <a:pPr algn="ctr"/>
            <a:r>
              <a:rPr lang="ru-RU" dirty="0" smtClean="0"/>
              <a:t>Формы контроля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 учащихся в урочной и внеурочной деятельности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428604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Мастер - класс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594044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«Когда люди станут учить не тому, что они должны думать, а тому, как они должны думать, то тогда исчезнут всякие недоразумения» Г.Лихтенберг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714620"/>
            <a:ext cx="4572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r>
              <a:rPr lang="ru-RU" b="1" dirty="0" smtClean="0"/>
              <a:t>Цель проекта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Изучение организации системы внеурочной работы по предмету в основной школе в условиях реализации ФГОС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106690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b="1" dirty="0" smtClean="0"/>
              <a:t>        </a:t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>                                         </a:t>
            </a:r>
            <a:r>
              <a:rPr lang="ru-RU" sz="2700" b="1" dirty="0" smtClean="0"/>
              <a:t>Задачи проекта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en-US" sz="2700" dirty="0" smtClean="0"/>
              <a:t>    * </a:t>
            </a:r>
            <a:r>
              <a:rPr lang="ru-RU" sz="2700" dirty="0" smtClean="0"/>
              <a:t>изучить нормативно-правовую,  педагогическую и методическую литературу по</a:t>
            </a:r>
            <a:r>
              <a:rPr lang="ru-RU" sz="2700" b="1" dirty="0" smtClean="0"/>
              <a:t> о</a:t>
            </a:r>
            <a:r>
              <a:rPr lang="ru-RU" sz="2700" dirty="0" smtClean="0"/>
              <a:t>рганизации внеурочной деятельности по физике в соответствии с требованиями ФГОС ООО»;</a:t>
            </a:r>
            <a:br>
              <a:rPr lang="ru-RU" sz="2700" dirty="0" smtClean="0"/>
            </a:br>
            <a:r>
              <a:rPr lang="en-US" sz="2700" dirty="0" smtClean="0"/>
              <a:t>    *  </a:t>
            </a:r>
            <a:r>
              <a:rPr lang="ru-RU" sz="2700" dirty="0" smtClean="0"/>
              <a:t>рассмотреть основные направления, формы организации внеурочной работы по предмету в условиях реализации  ФГОС;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en-US" sz="2700" dirty="0" smtClean="0"/>
              <a:t>     * </a:t>
            </a:r>
            <a:r>
              <a:rPr lang="ru-RU" sz="2700" dirty="0" smtClean="0"/>
              <a:t>Развить творческую активность  педагогов  по освоению и внедрению современных педагогических технологий в образовательный процесс.</a:t>
            </a:r>
            <a:br>
              <a:rPr lang="ru-RU" sz="2700" dirty="0" smtClean="0"/>
            </a:br>
            <a:r>
              <a:rPr lang="en-US" sz="2700" dirty="0" smtClean="0"/>
              <a:t>    * </a:t>
            </a:r>
            <a:r>
              <a:rPr lang="ru-RU" sz="2700" dirty="0" smtClean="0"/>
              <a:t>Продемонстрировать из опыта работы примеры конкретных мероприятий, направленных на повышение мотивации учащихся к успешной учебе.</a:t>
            </a:r>
            <a:br>
              <a:rPr lang="ru-RU" sz="2700" dirty="0" smtClean="0"/>
            </a:br>
            <a:r>
              <a:rPr lang="en-US" sz="2700" dirty="0" smtClean="0"/>
              <a:t>        * </a:t>
            </a:r>
            <a:r>
              <a:rPr lang="ru-RU" sz="2700" dirty="0" smtClean="0"/>
              <a:t>Показать роль внеклассных мероприятий  для развития творческой  активности обучающихся</a:t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579756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«Надо учить не содержанию науки, а деятельности по ее усвоению»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В.Г. Белинский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В материалах ФГОС понятие «внеурочная деятельность», рассматривается как неотъемлемая часть образовательного процесса . Участие семьи во внеурочных мероприятиях – неотъемлемая часть реализации ФГОС.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dirty="0" smtClean="0"/>
              <a:t>Комплекс внеклассных мероприятий по реализации Концепции развития физического образования в РТ в МАОУ "СОШ №15"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Подготовка и организация участия обучающихся во Всероссийской олимпиаде школьников по физике</a:t>
            </a:r>
            <a:br>
              <a:rPr lang="ru-RU" dirty="0" smtClean="0"/>
            </a:br>
            <a:r>
              <a:rPr lang="ru-RU" dirty="0" smtClean="0"/>
              <a:t>Организация участия обучающихся в очных и дистанционных олимпиадах различного уровня:  КАИ, КФУ, МГУ, МФТИ, </a:t>
            </a:r>
            <a:r>
              <a:rPr lang="ru-RU" dirty="0" err="1" smtClean="0"/>
              <a:t>Фоксфорд</a:t>
            </a:r>
            <a:r>
              <a:rPr lang="ru-RU" dirty="0" smtClean="0"/>
              <a:t> и </a:t>
            </a:r>
            <a:r>
              <a:rPr lang="ru-RU" dirty="0" err="1" smtClean="0"/>
              <a:t>др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Организация участия обучающихся в творческих конкурсах различного уровня:  «Лучший домашний эксперимент», «Мой город цифрах и фактах»,   «Арена физики», Инженерный фестиваль КАИ и </a:t>
            </a:r>
            <a:r>
              <a:rPr lang="ru-RU" dirty="0" err="1" smtClean="0"/>
              <a:t>тд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593</Words>
  <Application>Microsoft Office PowerPoint</Application>
  <PresentationFormat>Экран (4:3)</PresentationFormat>
  <Paragraphs>103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ФГАОУ ВПО «Казанский (Приволжский) Федеральный университет» Приволжский межрегиональный центр повышения квалификации и профессиональной переподготовки работников образования    ПРОЕКТНАЯ РАБОТА  «Организация внеурочной деятельности по физике в соответствии с требованиями ФГОС ООО» </vt:lpstr>
      <vt:lpstr>Проектную работу выполнила Редькина Тамара Германовна,  учитель физики высшей кв. категории  МАОУ «СОШ№15» г Наб. Челны</vt:lpstr>
      <vt:lpstr>Цель проекта   Изучение организации системы внеурочной работы по предмету в основной школе в условиях реализации ФГОС</vt:lpstr>
      <vt:lpstr>                                                   Задачи проекта     * изучить нормативно-правовую,  педагогическую и методическую литературу по организации внеурочной деятельности по физике в соответствии с требованиями ФГОС ООО»;     *  рассмотреть основные направления, формы организации внеурочной работы по предмету в условиях реализации  ФГОС;       * Развить творческую активность  педагогов  по освоению и внедрению современных педагогических технологий в образовательный процесс.     * Продемонстрировать из опыта работы примеры конкретных мероприятий, направленных на повышение мотивации учащихся к успешной учебе.         * Показать роль внеклассных мероприятий  для развития творческой  активности обучающихся  </vt:lpstr>
      <vt:lpstr>«Надо учить не содержанию науки, а деятельности по ее усвоению» В.Г. Белинский</vt:lpstr>
      <vt:lpstr>В материалах ФГОС понятие «внеурочная деятельность», рассматривается как неотъемлемая часть образовательного процесса . Участие семьи во внеурочных мероприятиях – неотъемлемая часть реализации ФГОС.  </vt:lpstr>
      <vt:lpstr>Комплекс внеклассных мероприятий по реализации Концепции развития физического образования в РТ в МАОУ "СОШ №15"</vt:lpstr>
      <vt:lpstr>Подготовка и организация участия обучающихся во Всероссийской олимпиаде школьников по физике Организация участия обучающихся в очных и дистанционных олимпиадах различного уровня:  КАИ, КФУ, МГУ, МФТИ, Фоксфорд и др   </vt:lpstr>
      <vt:lpstr>Организация участия обучающихся в творческих конкурсах различного уровня:  «Лучший домашний эксперимент», «Мой город цифрах и фактах»,   «Арена физики», Инженерный фестиваль КАИ и тд</vt:lpstr>
      <vt:lpstr>Организация участия обучающихся в конференциях по физике различного уровня: «Измерение физических величин», «Тепловая физика в действии» «Паруса науки»  и тд Участие в работе школьного  НОУ «Юный физик»</vt:lpstr>
      <vt:lpstr>Организация и проведение  элективных курсов: «Решение физических задач. От Архимеда до Эйнштейна», «Физика в твоей профессии» и тд Подготовка и участие в программе Статград</vt:lpstr>
      <vt:lpstr>Организация и проведение совместно ДТТ кружков физико-технической направленности Сотрудничество с технопарком в сфере высоких технологий Казанского IT-парка  (вторая площадка г.Набережные Челны) в рамках детского технопарка Кванториум. Группа учащихся 7-8 класс</vt:lpstr>
      <vt:lpstr>Проведение интегрированных предметных недель и декад: «Неделя математики, информатики и физики», декада «Физика в твоей  будущей профессии.»  </vt:lpstr>
      <vt:lpstr>А также проведение викторин, кинолекториев, Экскурсий музейных и библиотечных уроков. Создание онлайн-групп разной учебной тематики по возрасту, интересам, совместно с родительской аудиторией и тд</vt:lpstr>
      <vt:lpstr> конференция по теме:    Измерение физических величин   </vt:lpstr>
      <vt:lpstr> В первом полугодии в 7 классе выполняю  10 лабораторных работ</vt:lpstr>
      <vt:lpstr>Слайд 17</vt:lpstr>
      <vt:lpstr>За тем предлагаю классу разделится на группы</vt:lpstr>
      <vt:lpstr>Измеряем длину взвешиванием.  Измерение объёма взвешиванием Изготавливаем ареометр Изготавливаем аналог “Скандинавского безмена” Делаем старинные весы.  Делаем мензурки и отливной сосуд.  </vt:lpstr>
      <vt:lpstr>Метапредметность</vt:lpstr>
      <vt:lpstr> Оценочный лист учащегося по теме:  «Измерение физических величин» ФИО___________________________  Класс____ Школа_______       Оцените выступления участников и ответьте на вопросы      </vt:lpstr>
      <vt:lpstr>Результаты использование внеклассных мероприятий по физике в практике учителя прослеживается: </vt:lpstr>
      <vt:lpstr>  Региональный семинар учителей физики   «Организация сетевого взаимодействия. Использование дистанционных образовательных технологий при реализации индивидуальных образовательных программ обучающихся в период внедрения ФГОС»    </vt:lpstr>
      <vt:lpstr>Формы контроля метапредметных результатов учащихся в урочной и внеурочной деятельности</vt:lpstr>
      <vt:lpstr>«Когда люди станут учить не тому, что они должны думать, а тому, как они должны думать, то тогда исчезнут всякие недоразумения» Г.Лихтенберг</vt:lpstr>
    </vt:vector>
  </TitlesOfParts>
  <Company>e4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семинар учителей физики  «Организация сетевого взаимодействия. Использование дистанционных образовательных технологий при реализации индивидуальных образовательных программ обучающихся в период внедрения ФГОС»</dc:title>
  <dc:creator>e2</dc:creator>
  <cp:lastModifiedBy>Тамара</cp:lastModifiedBy>
  <cp:revision>32</cp:revision>
  <dcterms:created xsi:type="dcterms:W3CDTF">2016-01-19T12:03:11Z</dcterms:created>
  <dcterms:modified xsi:type="dcterms:W3CDTF">2016-03-31T17:25:33Z</dcterms:modified>
</cp:coreProperties>
</file>